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633a6feac_1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633a6feac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7633a6feac_1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7633a6feac_1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7633a6feac_1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7633a6feac_1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77eb5e5c6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77eb5e5c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77eb5e5c6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77eb5e5c6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77eb5e5c6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77eb5e5c6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77eb5e5c6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77eb5e5c6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78f935ea8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78f935ea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AFROBIZGERMANY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Bringing it home</a:t>
            </a:r>
            <a:endParaRPr/>
          </a:p>
        </p:txBody>
      </p:sp>
      <p:pic>
        <p:nvPicPr>
          <p:cNvPr id="56" name="Google Shape;56;p13" title="10409933_783082965049236_1391439698_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8425" y="3561125"/>
            <a:ext cx="1373100" cy="124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Miss-information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House.M.D-Everybody-lies-02 | Kay Kim | Flickr"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9600" y="1289486"/>
            <a:ext cx="5027799" cy="314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and Method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Business Plan UK | Concept of a business plan that brainstor… | Flickr"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5375" y="1320188"/>
            <a:ext cx="4653251" cy="308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Should money be a reason not to start?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Capital - Free of Charge Creative Commons Financial 3 image"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3375" y="1365725"/>
            <a:ext cx="4443899" cy="296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 - Afro-Bloggers Convention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 title="45564541_2255432307860554_1648478666625122304_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2825" y="1237700"/>
            <a:ext cx="4889402" cy="325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Service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 title="WhatsApp Image 2025-08-27 at 00.30.56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7989" y="1304432"/>
            <a:ext cx="4607000" cy="299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 title="WhatsApp Image 2025-08-27 at 00.32.18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768" y="1571037"/>
            <a:ext cx="3399776" cy="245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Organise and Partake in Cultural Activity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 title="33170100_1943649772372144_2875620775224672256_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850" y="1384225"/>
            <a:ext cx="4222326" cy="237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 title="33216411_1943686942368427_5961633340942450688_n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9300" y="1384225"/>
            <a:ext cx="3563675" cy="2375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Film Production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20" title="tolu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0576" y="1264088"/>
            <a:ext cx="4792800" cy="319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Pan-African Worldwide TiTok Live Panel</a:t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21" title="tik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9829" y="1275591"/>
            <a:ext cx="1770425" cy="316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 title="tiktok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0864" y="1271238"/>
            <a:ext cx="1770425" cy="316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