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55650-6E9B-48A7-AA85-8AB604FDFC47}" v="107" dt="2025-08-19T23:07:28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Enoh" userId="44e02ef36c78e09b" providerId="LiveId" clId="{F0355650-6E9B-48A7-AA85-8AB604FDFC47}"/>
    <pc:docChg chg="undo custSel addSld modSld">
      <pc:chgData name="Roy Enoh" userId="44e02ef36c78e09b" providerId="LiveId" clId="{F0355650-6E9B-48A7-AA85-8AB604FDFC47}" dt="2025-08-19T23:07:33.023" v="231" actId="27636"/>
      <pc:docMkLst>
        <pc:docMk/>
      </pc:docMkLst>
      <pc:sldChg chg="modSp">
        <pc:chgData name="Roy Enoh" userId="44e02ef36c78e09b" providerId="LiveId" clId="{F0355650-6E9B-48A7-AA85-8AB604FDFC47}" dt="2025-08-19T21:47:15.044" v="0"/>
        <pc:sldMkLst>
          <pc:docMk/>
          <pc:sldMk cId="0" sldId="259"/>
        </pc:sldMkLst>
        <pc:spChg chg="mod">
          <ac:chgData name="Roy Enoh" userId="44e02ef36c78e09b" providerId="LiveId" clId="{F0355650-6E9B-48A7-AA85-8AB604FDFC47}" dt="2025-08-19T21:47:15.044" v="0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Roy Enoh" userId="44e02ef36c78e09b" providerId="LiveId" clId="{F0355650-6E9B-48A7-AA85-8AB604FDFC47}" dt="2025-08-19T23:07:33.023" v="231" actId="27636"/>
        <pc:sldMkLst>
          <pc:docMk/>
          <pc:sldMk cId="0" sldId="260"/>
        </pc:sldMkLst>
        <pc:spChg chg="mod">
          <ac:chgData name="Roy Enoh" userId="44e02ef36c78e09b" providerId="LiveId" clId="{F0355650-6E9B-48A7-AA85-8AB604FDFC47}" dt="2025-08-19T23:07:33.023" v="23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Roy Enoh" userId="44e02ef36c78e09b" providerId="LiveId" clId="{F0355650-6E9B-48A7-AA85-8AB604FDFC47}" dt="2025-08-19T21:49:35.405" v="6" actId="27636"/>
        <pc:sldMkLst>
          <pc:docMk/>
          <pc:sldMk cId="0" sldId="261"/>
        </pc:sldMkLst>
        <pc:spChg chg="mod">
          <ac:chgData name="Roy Enoh" userId="44e02ef36c78e09b" providerId="LiveId" clId="{F0355650-6E9B-48A7-AA85-8AB604FDFC47}" dt="2025-08-19T21:49:35.405" v="6" actId="27636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new mod modClrScheme chgLayout">
        <pc:chgData name="Roy Enoh" userId="44e02ef36c78e09b" providerId="LiveId" clId="{F0355650-6E9B-48A7-AA85-8AB604FDFC47}" dt="2025-08-19T23:02:28.637" v="220"/>
        <pc:sldMkLst>
          <pc:docMk/>
          <pc:sldMk cId="2810556939" sldId="262"/>
        </pc:sldMkLst>
        <pc:spChg chg="mod">
          <ac:chgData name="Roy Enoh" userId="44e02ef36c78e09b" providerId="LiveId" clId="{F0355650-6E9B-48A7-AA85-8AB604FDFC47}" dt="2025-08-19T22:01:46.112" v="70" actId="26606"/>
          <ac:spMkLst>
            <pc:docMk/>
            <pc:sldMk cId="2810556939" sldId="262"/>
            <ac:spMk id="2" creationId="{51E667BF-D61C-9883-D659-D30A119DB256}"/>
          </ac:spMkLst>
        </pc:spChg>
        <pc:spChg chg="add del mod">
          <ac:chgData name="Roy Enoh" userId="44e02ef36c78e09b" providerId="LiveId" clId="{F0355650-6E9B-48A7-AA85-8AB604FDFC47}" dt="2025-08-19T22:01:46.112" v="70" actId="26606"/>
          <ac:spMkLst>
            <pc:docMk/>
            <pc:sldMk cId="2810556939" sldId="262"/>
            <ac:spMk id="3" creationId="{5C8FB67B-9BA4-6C32-02B3-F61F31EFB2A8}"/>
          </ac:spMkLst>
        </pc:spChg>
        <pc:spChg chg="add del mod">
          <ac:chgData name="Roy Enoh" userId="44e02ef36c78e09b" providerId="LiveId" clId="{F0355650-6E9B-48A7-AA85-8AB604FDFC47}" dt="2025-08-19T21:56:24.768" v="15" actId="26606"/>
          <ac:spMkLst>
            <pc:docMk/>
            <pc:sldMk cId="2810556939" sldId="262"/>
            <ac:spMk id="8" creationId="{1F7ED138-B4BF-F342-0D8F-50CAE8A5CBEE}"/>
          </ac:spMkLst>
        </pc:spChg>
        <pc:graphicFrameChg chg="add mod">
          <ac:chgData name="Roy Enoh" userId="44e02ef36c78e09b" providerId="LiveId" clId="{F0355650-6E9B-48A7-AA85-8AB604FDFC47}" dt="2025-08-19T23:02:28.637" v="220"/>
          <ac:graphicFrameMkLst>
            <pc:docMk/>
            <pc:sldMk cId="2810556939" sldId="262"/>
            <ac:graphicFrameMk id="5" creationId="{DA5DD3C0-65F4-BC85-29FC-1D11ACF7941A}"/>
          </ac:graphicFrameMkLst>
        </pc:graphicFrameChg>
        <pc:picChg chg="add del mod">
          <ac:chgData name="Roy Enoh" userId="44e02ef36c78e09b" providerId="LiveId" clId="{F0355650-6E9B-48A7-AA85-8AB604FDFC47}" dt="2025-08-19T22:57:41.152" v="211" actId="478"/>
          <ac:picMkLst>
            <pc:docMk/>
            <pc:sldMk cId="2810556939" sldId="262"/>
            <ac:picMk id="6" creationId="{A780238F-D645-D1EC-134D-661FC438ECB6}"/>
          </ac:picMkLst>
        </pc:picChg>
        <pc:picChg chg="add mod">
          <ac:chgData name="Roy Enoh" userId="44e02ef36c78e09b" providerId="LiveId" clId="{F0355650-6E9B-48A7-AA85-8AB604FDFC47}" dt="2025-08-19T22:57:11.618" v="206" actId="1038"/>
          <ac:picMkLst>
            <pc:docMk/>
            <pc:sldMk cId="2810556939" sldId="262"/>
            <ac:picMk id="9" creationId="{131BE816-439E-5EDF-7E8D-0081C6850724}"/>
          </ac:picMkLst>
        </pc:picChg>
        <pc:picChg chg="add mod">
          <ac:chgData name="Roy Enoh" userId="44e02ef36c78e09b" providerId="LiveId" clId="{F0355650-6E9B-48A7-AA85-8AB604FDFC47}" dt="2025-08-19T22:57:19.101" v="210" actId="1038"/>
          <ac:picMkLst>
            <pc:docMk/>
            <pc:sldMk cId="2810556939" sldId="262"/>
            <ac:picMk id="11" creationId="{022E1DDA-60B5-D0FF-24DA-7A580FCE3CC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391BD-45F0-49D3-A9B9-7F2DE4B40FA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7C6D8C-BF13-434A-B07D-C461210CBB15}">
      <dgm:prSet/>
      <dgm:spPr/>
      <dgm:t>
        <a:bodyPr/>
        <a:lstStyle/>
        <a:p>
          <a:r>
            <a:rPr lang="de-DE" dirty="0"/>
            <a:t>Catering </a:t>
          </a:r>
          <a:r>
            <a:rPr lang="de-DE" dirty="0" err="1"/>
            <a:t>with</a:t>
          </a:r>
          <a:r>
            <a:rPr lang="de-DE" dirty="0"/>
            <a:t> </a:t>
          </a:r>
          <a:r>
            <a:rPr lang="de-DE" dirty="0" err="1"/>
            <a:t>Enoh's</a:t>
          </a:r>
          <a:r>
            <a:rPr lang="de-DE" dirty="0"/>
            <a:t> </a:t>
          </a:r>
          <a:r>
            <a:rPr lang="de-DE" dirty="0" err="1"/>
            <a:t>team</a:t>
          </a:r>
          <a:endParaRPr lang="en-US" dirty="0"/>
        </a:p>
      </dgm:t>
    </dgm:pt>
    <dgm:pt modelId="{B52940F9-06E1-49E3-957D-0F90E174F196}" type="parTrans" cxnId="{4CFC2C0E-76F1-4C1D-84F1-C49CC644DA85}">
      <dgm:prSet/>
      <dgm:spPr/>
      <dgm:t>
        <a:bodyPr/>
        <a:lstStyle/>
        <a:p>
          <a:endParaRPr lang="en-US"/>
        </a:p>
      </dgm:t>
    </dgm:pt>
    <dgm:pt modelId="{ABEE01CF-91B5-48A1-AF1A-A4D0FBA06A23}" type="sibTrans" cxnId="{4CFC2C0E-76F1-4C1D-84F1-C49CC644DA85}">
      <dgm:prSet/>
      <dgm:spPr/>
      <dgm:t>
        <a:bodyPr/>
        <a:lstStyle/>
        <a:p>
          <a:endParaRPr lang="en-US"/>
        </a:p>
      </dgm:t>
    </dgm:pt>
    <dgm:pt modelId="{06199F50-A4AA-4773-848F-D59B6A2C063A}">
      <dgm:prSet/>
      <dgm:spPr/>
      <dgm:t>
        <a:bodyPr/>
        <a:lstStyle/>
        <a:p>
          <a:r>
            <a:rPr lang="de-DE" dirty="0" err="1"/>
            <a:t>Pasture</a:t>
          </a:r>
          <a:r>
            <a:rPr lang="de-DE" dirty="0"/>
            <a:t> </a:t>
          </a:r>
          <a:r>
            <a:rPr lang="de-DE" dirty="0" err="1"/>
            <a:t>farming</a:t>
          </a:r>
          <a:endParaRPr lang="en-US" dirty="0"/>
        </a:p>
      </dgm:t>
    </dgm:pt>
    <dgm:pt modelId="{87E018B5-4850-406B-BFB6-844920D9D663}" type="parTrans" cxnId="{A0F06A34-AD50-45C5-8AB8-0B8CC070AB5E}">
      <dgm:prSet/>
      <dgm:spPr/>
      <dgm:t>
        <a:bodyPr/>
        <a:lstStyle/>
        <a:p>
          <a:endParaRPr lang="en-US"/>
        </a:p>
      </dgm:t>
    </dgm:pt>
    <dgm:pt modelId="{5AE8DBE5-B572-4E81-892A-15D071785B3F}" type="sibTrans" cxnId="{A0F06A34-AD50-45C5-8AB8-0B8CC070AB5E}">
      <dgm:prSet/>
      <dgm:spPr/>
      <dgm:t>
        <a:bodyPr/>
        <a:lstStyle/>
        <a:p>
          <a:endParaRPr lang="en-US"/>
        </a:p>
      </dgm:t>
    </dgm:pt>
    <dgm:pt modelId="{EFAC2DA7-18BA-423A-9AFE-785A36B66D07}" type="pres">
      <dgm:prSet presAssocID="{3FD391BD-45F0-49D3-A9B9-7F2DE4B40FA0}" presName="root" presStyleCnt="0">
        <dgm:presLayoutVars>
          <dgm:dir/>
          <dgm:resizeHandles val="exact"/>
        </dgm:presLayoutVars>
      </dgm:prSet>
      <dgm:spPr/>
    </dgm:pt>
    <dgm:pt modelId="{13F722EE-136B-4158-BEB0-1C7FFBD7275F}" type="pres">
      <dgm:prSet presAssocID="{DA7C6D8C-BF13-434A-B07D-C461210CBB15}" presName="compNode" presStyleCnt="0"/>
      <dgm:spPr/>
    </dgm:pt>
    <dgm:pt modelId="{1EF4CBA2-603F-4405-A739-146498E10513}" type="pres">
      <dgm:prSet presAssocID="{DA7C6D8C-BF13-434A-B07D-C461210CBB15}" presName="iconRect" presStyleLbl="node1" presStyleIdx="0" presStyleCnt="2" custScaleX="65155" custScaleY="48468" custLinFactY="-29597" custLinFactNeighborX="-39259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F681304F-5BE6-400D-BF6C-055BE0B0291D}" type="pres">
      <dgm:prSet presAssocID="{DA7C6D8C-BF13-434A-B07D-C461210CBB15}" presName="spaceRect" presStyleCnt="0"/>
      <dgm:spPr/>
    </dgm:pt>
    <dgm:pt modelId="{A728CFFE-AEC4-4C10-AD0C-336EC664B0CF}" type="pres">
      <dgm:prSet presAssocID="{DA7C6D8C-BF13-434A-B07D-C461210CBB15}" presName="textRect" presStyleLbl="revTx" presStyleIdx="0" presStyleCnt="2" custScaleY="94237" custLinFactY="54685" custLinFactNeighborX="-1479" custLinFactNeighborY="100000">
        <dgm:presLayoutVars>
          <dgm:chMax val="1"/>
          <dgm:chPref val="1"/>
        </dgm:presLayoutVars>
      </dgm:prSet>
      <dgm:spPr/>
    </dgm:pt>
    <dgm:pt modelId="{6D4AA7E3-F829-4F7F-9D20-C84D7D7C0B6E}" type="pres">
      <dgm:prSet presAssocID="{ABEE01CF-91B5-48A1-AF1A-A4D0FBA06A23}" presName="sibTrans" presStyleCnt="0"/>
      <dgm:spPr/>
    </dgm:pt>
    <dgm:pt modelId="{B8E47938-D8D7-470D-8845-EEA9D1EC144E}" type="pres">
      <dgm:prSet presAssocID="{06199F50-A4AA-4773-848F-D59B6A2C063A}" presName="compNode" presStyleCnt="0"/>
      <dgm:spPr/>
    </dgm:pt>
    <dgm:pt modelId="{5D6455DF-7A87-4E38-8EBB-E09C3821881F}" type="pres">
      <dgm:prSet presAssocID="{06199F50-A4AA-4773-848F-D59B6A2C063A}" presName="iconRect" presStyleLbl="node1" presStyleIdx="1" presStyleCnt="2" custScaleX="58910" custScaleY="46149" custLinFactNeighborX="581" custLinFactNeighborY="-619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4A4ABEB-8A26-450D-9492-E40E91A83006}" type="pres">
      <dgm:prSet presAssocID="{06199F50-A4AA-4773-848F-D59B6A2C063A}" presName="spaceRect" presStyleCnt="0"/>
      <dgm:spPr/>
    </dgm:pt>
    <dgm:pt modelId="{9C88635B-BB60-4666-9689-71C6FD2DAAB4}" type="pres">
      <dgm:prSet presAssocID="{06199F50-A4AA-4773-848F-D59B6A2C063A}" presName="textRect" presStyleLbl="revTx" presStyleIdx="1" presStyleCnt="2" custScaleY="80646" custLinFactY="64566" custLinFactNeighborX="-8259" custLinFactNeighborY="100000">
        <dgm:presLayoutVars>
          <dgm:chMax val="1"/>
          <dgm:chPref val="1"/>
        </dgm:presLayoutVars>
      </dgm:prSet>
      <dgm:spPr/>
    </dgm:pt>
  </dgm:ptLst>
  <dgm:cxnLst>
    <dgm:cxn modelId="{4CFC2C0E-76F1-4C1D-84F1-C49CC644DA85}" srcId="{3FD391BD-45F0-49D3-A9B9-7F2DE4B40FA0}" destId="{DA7C6D8C-BF13-434A-B07D-C461210CBB15}" srcOrd="0" destOrd="0" parTransId="{B52940F9-06E1-49E3-957D-0F90E174F196}" sibTransId="{ABEE01CF-91B5-48A1-AF1A-A4D0FBA06A23}"/>
    <dgm:cxn modelId="{2741B627-D874-4645-AB82-BBB3058E787A}" type="presOf" srcId="{DA7C6D8C-BF13-434A-B07D-C461210CBB15}" destId="{A728CFFE-AEC4-4C10-AD0C-336EC664B0CF}" srcOrd="0" destOrd="0" presId="urn:microsoft.com/office/officeart/2018/2/layout/IconLabelList"/>
    <dgm:cxn modelId="{A0F06A34-AD50-45C5-8AB8-0B8CC070AB5E}" srcId="{3FD391BD-45F0-49D3-A9B9-7F2DE4B40FA0}" destId="{06199F50-A4AA-4773-848F-D59B6A2C063A}" srcOrd="1" destOrd="0" parTransId="{87E018B5-4850-406B-BFB6-844920D9D663}" sibTransId="{5AE8DBE5-B572-4E81-892A-15D071785B3F}"/>
    <dgm:cxn modelId="{2F271839-490C-45EE-B1E7-289D4CAC7AC8}" type="presOf" srcId="{3FD391BD-45F0-49D3-A9B9-7F2DE4B40FA0}" destId="{EFAC2DA7-18BA-423A-9AFE-785A36B66D07}" srcOrd="0" destOrd="0" presId="urn:microsoft.com/office/officeart/2018/2/layout/IconLabelList"/>
    <dgm:cxn modelId="{6CDC4990-9035-4156-A056-F99EAB7FA803}" type="presOf" srcId="{06199F50-A4AA-4773-848F-D59B6A2C063A}" destId="{9C88635B-BB60-4666-9689-71C6FD2DAAB4}" srcOrd="0" destOrd="0" presId="urn:microsoft.com/office/officeart/2018/2/layout/IconLabelList"/>
    <dgm:cxn modelId="{507D19F8-8DF1-414F-9413-A80AC179F571}" type="presParOf" srcId="{EFAC2DA7-18BA-423A-9AFE-785A36B66D07}" destId="{13F722EE-136B-4158-BEB0-1C7FFBD7275F}" srcOrd="0" destOrd="0" presId="urn:microsoft.com/office/officeart/2018/2/layout/IconLabelList"/>
    <dgm:cxn modelId="{18054822-5C92-4E22-B57E-BA39ADD68667}" type="presParOf" srcId="{13F722EE-136B-4158-BEB0-1C7FFBD7275F}" destId="{1EF4CBA2-603F-4405-A739-146498E10513}" srcOrd="0" destOrd="0" presId="urn:microsoft.com/office/officeart/2018/2/layout/IconLabelList"/>
    <dgm:cxn modelId="{688D63AC-8304-4B80-B823-67971411EEB2}" type="presParOf" srcId="{13F722EE-136B-4158-BEB0-1C7FFBD7275F}" destId="{F681304F-5BE6-400D-BF6C-055BE0B0291D}" srcOrd="1" destOrd="0" presId="urn:microsoft.com/office/officeart/2018/2/layout/IconLabelList"/>
    <dgm:cxn modelId="{72A81D15-FE26-41EA-B2E9-6C7E0A2497D2}" type="presParOf" srcId="{13F722EE-136B-4158-BEB0-1C7FFBD7275F}" destId="{A728CFFE-AEC4-4C10-AD0C-336EC664B0CF}" srcOrd="2" destOrd="0" presId="urn:microsoft.com/office/officeart/2018/2/layout/IconLabelList"/>
    <dgm:cxn modelId="{C7E58FEA-BC44-46B6-BFD9-68522C9225ED}" type="presParOf" srcId="{EFAC2DA7-18BA-423A-9AFE-785A36B66D07}" destId="{6D4AA7E3-F829-4F7F-9D20-C84D7D7C0B6E}" srcOrd="1" destOrd="0" presId="urn:microsoft.com/office/officeart/2018/2/layout/IconLabelList"/>
    <dgm:cxn modelId="{E4440D91-FB1E-41F0-B46B-596BF20850BC}" type="presParOf" srcId="{EFAC2DA7-18BA-423A-9AFE-785A36B66D07}" destId="{B8E47938-D8D7-470D-8845-EEA9D1EC144E}" srcOrd="2" destOrd="0" presId="urn:microsoft.com/office/officeart/2018/2/layout/IconLabelList"/>
    <dgm:cxn modelId="{C6583692-0397-4DDB-9C72-219FF1A420A3}" type="presParOf" srcId="{B8E47938-D8D7-470D-8845-EEA9D1EC144E}" destId="{5D6455DF-7A87-4E38-8EBB-E09C3821881F}" srcOrd="0" destOrd="0" presId="urn:microsoft.com/office/officeart/2018/2/layout/IconLabelList"/>
    <dgm:cxn modelId="{9EE3F320-3682-4CCB-A3D0-7B2CBD28B6C5}" type="presParOf" srcId="{B8E47938-D8D7-470D-8845-EEA9D1EC144E}" destId="{84A4ABEB-8A26-450D-9492-E40E91A83006}" srcOrd="1" destOrd="0" presId="urn:microsoft.com/office/officeart/2018/2/layout/IconLabelList"/>
    <dgm:cxn modelId="{C5CED65E-7CC5-4625-AB43-441B85E17B6C}" type="presParOf" srcId="{B8E47938-D8D7-470D-8845-EEA9D1EC144E}" destId="{9C88635B-BB60-4666-9689-71C6FD2DAAB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4CBA2-603F-4405-A739-146498E10513}">
      <dsp:nvSpPr>
        <dsp:cNvPr id="0" name=""/>
        <dsp:cNvSpPr/>
      </dsp:nvSpPr>
      <dsp:spPr>
        <a:xfrm>
          <a:off x="1218201" y="107243"/>
          <a:ext cx="765086" cy="423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8CFFE-AEC4-4C10-AD0C-336EC664B0CF}">
      <dsp:nvSpPr>
        <dsp:cNvPr id="0" name=""/>
        <dsp:cNvSpPr/>
      </dsp:nvSpPr>
      <dsp:spPr>
        <a:xfrm>
          <a:off x="12" y="3394676"/>
          <a:ext cx="4005000" cy="6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Catering </a:t>
          </a:r>
          <a:r>
            <a:rPr lang="de-DE" sz="2900" kern="1200" dirty="0" err="1"/>
            <a:t>with</a:t>
          </a:r>
          <a:r>
            <a:rPr lang="de-DE" sz="2900" kern="1200" dirty="0"/>
            <a:t> </a:t>
          </a:r>
          <a:r>
            <a:rPr lang="de-DE" sz="2900" kern="1200" dirty="0" err="1"/>
            <a:t>Enoh's</a:t>
          </a:r>
          <a:r>
            <a:rPr lang="de-DE" sz="2900" kern="1200" dirty="0"/>
            <a:t> </a:t>
          </a:r>
          <a:r>
            <a:rPr lang="de-DE" sz="2900" kern="1200" dirty="0" err="1"/>
            <a:t>team</a:t>
          </a:r>
          <a:endParaRPr lang="en-US" sz="2900" kern="1200" dirty="0"/>
        </a:p>
      </dsp:txBody>
      <dsp:txXfrm>
        <a:off x="12" y="3394676"/>
        <a:ext cx="4005000" cy="639404"/>
      </dsp:txXfrm>
    </dsp:sp>
    <dsp:sp modelId="{5D6455DF-7A87-4E38-8EBB-E09C3821881F}">
      <dsp:nvSpPr>
        <dsp:cNvPr id="0" name=""/>
        <dsp:cNvSpPr/>
      </dsp:nvSpPr>
      <dsp:spPr>
        <a:xfrm>
          <a:off x="6461064" y="811564"/>
          <a:ext cx="625450" cy="383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8635B-BB60-4666-9689-71C6FD2DAAB4}">
      <dsp:nvSpPr>
        <dsp:cNvPr id="0" name=""/>
        <dsp:cNvSpPr/>
      </dsp:nvSpPr>
      <dsp:spPr>
        <a:xfrm>
          <a:off x="4434348" y="3384234"/>
          <a:ext cx="4005000" cy="46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 err="1"/>
            <a:t>Pasture</a:t>
          </a:r>
          <a:r>
            <a:rPr lang="de-DE" sz="2900" kern="1200" dirty="0"/>
            <a:t> </a:t>
          </a:r>
          <a:r>
            <a:rPr lang="de-DE" sz="2900" kern="1200" dirty="0" err="1"/>
            <a:t>farming</a:t>
          </a:r>
          <a:endParaRPr lang="en-US" sz="2900" kern="1200" dirty="0"/>
        </a:p>
      </dsp:txBody>
      <dsp:txXfrm>
        <a:off x="4434348" y="3384234"/>
        <a:ext cx="4005000" cy="46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Lifestyle With Joy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Spreading Joy</a:t>
            </a:r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18069"/>
            <a:ext cx="8229600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8870"/>
            <a:ext cx="8229600" cy="35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 Lifestyle With Joy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Spreading Joy</a:t>
            </a:r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logo with a cheetah&#10;&#10;AI-generated content may be incorrect.">
            <a:extLst>
              <a:ext uri="{FF2B5EF4-FFF2-40B4-BE49-F238E27FC236}">
                <a16:creationId xmlns:a16="http://schemas.microsoft.com/office/drawing/2014/main" id="{BEE16A30-7163-9D6A-758C-1B0C0E619D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30288" b="27396"/>
          <a:stretch>
            <a:fillRect/>
          </a:stretch>
        </p:blipFill>
        <p:spPr>
          <a:xfrm>
            <a:off x="0" y="0"/>
            <a:ext cx="9144000" cy="14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meshops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dirty="0"/>
              <a:t>Rame Rejoice Always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>
            <a:normAutofit/>
          </a:bodyPr>
          <a:lstStyle/>
          <a:p>
            <a:endParaRPr dirty="0"/>
          </a:p>
          <a:p>
            <a:r>
              <a:rPr sz="3600" dirty="0"/>
              <a:t>Spreading Joy – Our Mission</a:t>
            </a:r>
          </a:p>
          <a:p>
            <a:r>
              <a:rPr sz="3600" dirty="0"/>
              <a:t>www.rameshops.de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Young lifestyle brand from Germany</a:t>
            </a:r>
          </a:p>
          <a:p>
            <a:r>
              <a:rPr dirty="0"/>
              <a:t>Founded with the idea to bring joy into everyday life</a:t>
            </a:r>
          </a:p>
          <a:p>
            <a:r>
              <a:rPr dirty="0"/>
              <a:t>Products: Fashion, shoes &amp; accessories with a positive message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/>
          </a:p>
          <a:p>
            <a:r>
              <a:rPr dirty="0"/>
              <a:t>Origin: Passion for fashion + value-driven vision</a:t>
            </a:r>
          </a:p>
          <a:p>
            <a:r>
              <a:rPr dirty="0"/>
              <a:t>Goal: Fashion that not only looks good but spreads joy</a:t>
            </a:r>
          </a:p>
          <a:p>
            <a:r>
              <a:rPr dirty="0"/>
              <a:t>Name “Rame” = stands for strength &amp; joy in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Spreading joy &amp; positivity</a:t>
            </a:r>
          </a:p>
          <a:p>
            <a:r>
              <a:rPr dirty="0"/>
              <a:t>Products with a message – Rejoice Always = reminder of joy</a:t>
            </a:r>
          </a:p>
          <a:p>
            <a:r>
              <a:rPr dirty="0"/>
              <a:t>Sustainably &amp; fairly designed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568"/>
            <a:ext cx="8229600" cy="3697595"/>
          </a:xfrm>
        </p:spPr>
        <p:txBody>
          <a:bodyPr>
            <a:normAutofit fontScale="92500"/>
          </a:bodyPr>
          <a:lstStyle/>
          <a:p>
            <a:endParaRPr dirty="0"/>
          </a:p>
          <a:p>
            <a:r>
              <a:rPr dirty="0"/>
              <a:t>Sneakers &amp; outdoor shoes (e.g. </a:t>
            </a:r>
            <a:r>
              <a:rPr dirty="0" err="1"/>
              <a:t>RameTrail</a:t>
            </a:r>
            <a:r>
              <a:rPr dirty="0"/>
              <a:t> </a:t>
            </a:r>
            <a:r>
              <a:rPr dirty="0" err="1"/>
              <a:t>ComfortStride</a:t>
            </a:r>
            <a:r>
              <a:rPr dirty="0"/>
              <a:t>, </a:t>
            </a:r>
            <a:r>
              <a:rPr lang="en-US" dirty="0" err="1"/>
              <a:t>Destinypath</a:t>
            </a:r>
            <a:r>
              <a:rPr lang="en-US" dirty="0"/>
              <a:t> - shoes for your way with vision, </a:t>
            </a:r>
            <a:r>
              <a:rPr lang="en-US" dirty="0" err="1"/>
              <a:t>Victorytrail</a:t>
            </a:r>
            <a:r>
              <a:rPr lang="en-US"/>
              <a:t> - the sneaker for winning hearts</a:t>
            </a:r>
            <a:r>
              <a:t>)</a:t>
            </a:r>
            <a:endParaRPr dirty="0"/>
          </a:p>
          <a:p>
            <a:r>
              <a:rPr dirty="0"/>
              <a:t>Statement streetwear</a:t>
            </a:r>
          </a:p>
          <a:p>
            <a:r>
              <a:rPr dirty="0"/>
              <a:t>Combination: Style + Comfort + Positive Message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9" y="2558870"/>
            <a:ext cx="8519650" cy="3567293"/>
          </a:xfrm>
        </p:spPr>
        <p:txBody>
          <a:bodyPr>
            <a:normAutofit lnSpcReduction="10000"/>
          </a:bodyPr>
          <a:lstStyle/>
          <a:p>
            <a:r>
              <a:rPr dirty="0"/>
              <a:t>Let’s spread joy together!</a:t>
            </a:r>
            <a:endParaRPr lang="de-DE" dirty="0"/>
          </a:p>
          <a:p>
            <a:endParaRPr dirty="0"/>
          </a:p>
          <a:p>
            <a:r>
              <a:rPr dirty="0"/>
              <a:t>Contact</a:t>
            </a:r>
            <a:r>
              <a:rPr lang="de-DE" dirty="0"/>
              <a:t>:</a:t>
            </a:r>
            <a:r>
              <a:rPr dirty="0"/>
              <a:t> </a:t>
            </a:r>
            <a:r>
              <a:rPr lang="de-DE" dirty="0"/>
              <a:t>WhatsApp +4917645944002 &amp; Website: </a:t>
            </a:r>
            <a:r>
              <a:rPr lang="de-DE" dirty="0">
                <a:hlinkClick r:id="rId2"/>
              </a:rPr>
              <a:t>www.rameshops.de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Social</a:t>
            </a:r>
            <a:r>
              <a:rPr lang="de-DE" dirty="0"/>
              <a:t> Media: https://www.facebook.com/RameRejoiceAlways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67BF-D61C-9883-D659-D30A119D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8069"/>
            <a:ext cx="8229600" cy="994944"/>
          </a:xfrm>
        </p:spPr>
        <p:txBody>
          <a:bodyPr anchor="ctr">
            <a:normAutofit/>
          </a:bodyPr>
          <a:lstStyle/>
          <a:p>
            <a:r>
              <a:rPr lang="de-DE" dirty="0"/>
              <a:t>Events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5DD3C0-65F4-BC85-29FC-1D11ACF79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044796"/>
              </p:ext>
            </p:extLst>
          </p:nvPr>
        </p:nvGraphicFramePr>
        <p:xfrm>
          <a:off x="137651" y="2324458"/>
          <a:ext cx="8829367" cy="422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31BE816-439E-5EDF-7E8D-0081C6850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325" y="3197141"/>
            <a:ext cx="4159401" cy="2295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2E1DDA-60B5-D0FF-24DA-7A580FCE3C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11" y="3171697"/>
            <a:ext cx="4159044" cy="23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Rame Rejoice Always</vt:lpstr>
      <vt:lpstr>Who We Are</vt:lpstr>
      <vt:lpstr>Our Story</vt:lpstr>
      <vt:lpstr>Our Mission</vt:lpstr>
      <vt:lpstr>Products</vt:lpstr>
      <vt:lpstr>Call to Action</vt:lpstr>
      <vt:lpstr>Events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Roy Enoh</dc:creator>
  <cp:keywords/>
  <dc:description>generated using python-pptx</dc:description>
  <cp:lastModifiedBy>Roy Enoh</cp:lastModifiedBy>
  <cp:revision>3</cp:revision>
  <dcterms:created xsi:type="dcterms:W3CDTF">2013-01-27T09:14:16Z</dcterms:created>
  <dcterms:modified xsi:type="dcterms:W3CDTF">2025-08-19T23:07:41Z</dcterms:modified>
  <cp:category/>
</cp:coreProperties>
</file>