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74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F54108-8C9C-40B7-974D-06FF0661B069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4D902D0-A6A5-40C4-8E5D-AC00D4FCAA11}">
      <dgm:prSet/>
      <dgm:spPr/>
      <dgm:t>
        <a:bodyPr/>
        <a:lstStyle/>
        <a:p>
          <a:r>
            <a:rPr lang="en-US" dirty="0"/>
            <a:t>More than owning a business</a:t>
          </a:r>
        </a:p>
      </dgm:t>
    </dgm:pt>
    <dgm:pt modelId="{DEFC3DD1-C0D2-473C-8B0C-4AD627EEB914}" type="parTrans" cxnId="{AC8ED923-3E8D-46A8-A167-E8FFD478C66D}">
      <dgm:prSet/>
      <dgm:spPr/>
      <dgm:t>
        <a:bodyPr/>
        <a:lstStyle/>
        <a:p>
          <a:endParaRPr lang="en-US"/>
        </a:p>
      </dgm:t>
    </dgm:pt>
    <dgm:pt modelId="{64AA0814-ED23-4B60-A95F-146B9DEDE4F1}" type="sibTrans" cxnId="{AC8ED923-3E8D-46A8-A167-E8FFD478C66D}">
      <dgm:prSet/>
      <dgm:spPr/>
      <dgm:t>
        <a:bodyPr/>
        <a:lstStyle/>
        <a:p>
          <a:endParaRPr lang="en-US"/>
        </a:p>
      </dgm:t>
    </dgm:pt>
    <dgm:pt modelId="{81253D16-E848-4C85-9CC1-294F1832CFD9}">
      <dgm:prSet/>
      <dgm:spPr/>
      <dgm:t>
        <a:bodyPr/>
        <a:lstStyle/>
        <a:p>
          <a:r>
            <a:rPr lang="en-US" dirty="0"/>
            <a:t>Creating value through ideas, gifts &amp; experiences</a:t>
          </a:r>
        </a:p>
      </dgm:t>
    </dgm:pt>
    <dgm:pt modelId="{4CD4B58F-C7B6-4B15-93E7-C26B5DB9865A}" type="parTrans" cxnId="{7B43C6A4-A358-4F7A-B0A9-F9028325F438}">
      <dgm:prSet/>
      <dgm:spPr/>
      <dgm:t>
        <a:bodyPr/>
        <a:lstStyle/>
        <a:p>
          <a:endParaRPr lang="en-US"/>
        </a:p>
      </dgm:t>
    </dgm:pt>
    <dgm:pt modelId="{550A3A60-28C0-44E9-AB63-AA0C61F9B5DD}" type="sibTrans" cxnId="{7B43C6A4-A358-4F7A-B0A9-F9028325F438}">
      <dgm:prSet/>
      <dgm:spPr/>
      <dgm:t>
        <a:bodyPr/>
        <a:lstStyle/>
        <a:p>
          <a:endParaRPr lang="en-US"/>
        </a:p>
      </dgm:t>
    </dgm:pt>
    <dgm:pt modelId="{55003FC5-5E2D-4D57-ADB7-0A65B7A09778}">
      <dgm:prSet/>
      <dgm:spPr/>
      <dgm:t>
        <a:bodyPr/>
        <a:lstStyle/>
        <a:p>
          <a:r>
            <a:rPr lang="en-US" dirty="0"/>
            <a:t>Path: Employee → Self-employed → Business owner → Investor</a:t>
          </a:r>
        </a:p>
      </dgm:t>
    </dgm:pt>
    <dgm:pt modelId="{822BB6CA-6F37-462C-A94A-DC02C261EAD0}" type="parTrans" cxnId="{A7C145A5-315A-414F-9CDA-A4A1752AD4D1}">
      <dgm:prSet/>
      <dgm:spPr/>
      <dgm:t>
        <a:bodyPr/>
        <a:lstStyle/>
        <a:p>
          <a:endParaRPr lang="en-US"/>
        </a:p>
      </dgm:t>
    </dgm:pt>
    <dgm:pt modelId="{4476904D-C789-4168-9E72-B2DA9B1F5E7A}" type="sibTrans" cxnId="{A7C145A5-315A-414F-9CDA-A4A1752AD4D1}">
      <dgm:prSet/>
      <dgm:spPr/>
      <dgm:t>
        <a:bodyPr/>
        <a:lstStyle/>
        <a:p>
          <a:endParaRPr lang="en-US"/>
        </a:p>
      </dgm:t>
    </dgm:pt>
    <dgm:pt modelId="{11A5312F-B127-4069-AA1B-6D88B0E3E3EE}">
      <dgm:prSet/>
      <dgm:spPr/>
      <dgm:t>
        <a:bodyPr/>
        <a:lstStyle/>
        <a:p>
          <a:r>
            <a:rPr lang="en-US" dirty="0"/>
            <a:t>Entrepreneurs create jobs, share knowledge &amp; change lives</a:t>
          </a:r>
        </a:p>
      </dgm:t>
    </dgm:pt>
    <dgm:pt modelId="{D8E75DDE-98C0-4AEB-882D-107E2FAB2A93}" type="parTrans" cxnId="{764C5FC5-7425-429F-91D6-20F4FD50DCCE}">
      <dgm:prSet/>
      <dgm:spPr/>
      <dgm:t>
        <a:bodyPr/>
        <a:lstStyle/>
        <a:p>
          <a:endParaRPr lang="en-US"/>
        </a:p>
      </dgm:t>
    </dgm:pt>
    <dgm:pt modelId="{8DCDE3A3-9F5E-4AFE-BE12-E026C8A2C235}" type="sibTrans" cxnId="{764C5FC5-7425-429F-91D6-20F4FD50DCCE}">
      <dgm:prSet/>
      <dgm:spPr/>
      <dgm:t>
        <a:bodyPr/>
        <a:lstStyle/>
        <a:p>
          <a:endParaRPr lang="en-US"/>
        </a:p>
      </dgm:t>
    </dgm:pt>
    <dgm:pt modelId="{44138149-0146-49B4-A623-367BFBD82D4F}" type="pres">
      <dgm:prSet presAssocID="{27F54108-8C9C-40B7-974D-06FF0661B069}" presName="outerComposite" presStyleCnt="0">
        <dgm:presLayoutVars>
          <dgm:chMax val="5"/>
          <dgm:dir/>
          <dgm:resizeHandles val="exact"/>
        </dgm:presLayoutVars>
      </dgm:prSet>
      <dgm:spPr/>
    </dgm:pt>
    <dgm:pt modelId="{0AE986F3-EDC3-4F72-BEEB-44919DC05861}" type="pres">
      <dgm:prSet presAssocID="{27F54108-8C9C-40B7-974D-06FF0661B069}" presName="dummyMaxCanvas" presStyleCnt="0">
        <dgm:presLayoutVars/>
      </dgm:prSet>
      <dgm:spPr/>
    </dgm:pt>
    <dgm:pt modelId="{AFE92FB9-C34C-4B15-AD1F-86B87E3353F3}" type="pres">
      <dgm:prSet presAssocID="{27F54108-8C9C-40B7-974D-06FF0661B069}" presName="FourNodes_1" presStyleLbl="node1" presStyleIdx="0" presStyleCnt="4">
        <dgm:presLayoutVars>
          <dgm:bulletEnabled val="1"/>
        </dgm:presLayoutVars>
      </dgm:prSet>
      <dgm:spPr/>
    </dgm:pt>
    <dgm:pt modelId="{C4D58EF9-6639-4098-9A51-6C572B3973FF}" type="pres">
      <dgm:prSet presAssocID="{27F54108-8C9C-40B7-974D-06FF0661B069}" presName="FourNodes_2" presStyleLbl="node1" presStyleIdx="1" presStyleCnt="4">
        <dgm:presLayoutVars>
          <dgm:bulletEnabled val="1"/>
        </dgm:presLayoutVars>
      </dgm:prSet>
      <dgm:spPr/>
    </dgm:pt>
    <dgm:pt modelId="{B71A42AD-E5E2-44BE-ABD1-DA3CBAC0828A}" type="pres">
      <dgm:prSet presAssocID="{27F54108-8C9C-40B7-974D-06FF0661B069}" presName="FourNodes_3" presStyleLbl="node1" presStyleIdx="2" presStyleCnt="4">
        <dgm:presLayoutVars>
          <dgm:bulletEnabled val="1"/>
        </dgm:presLayoutVars>
      </dgm:prSet>
      <dgm:spPr/>
    </dgm:pt>
    <dgm:pt modelId="{E2420CE0-3F19-45AF-8FD9-9C6732C81E54}" type="pres">
      <dgm:prSet presAssocID="{27F54108-8C9C-40B7-974D-06FF0661B069}" presName="FourNodes_4" presStyleLbl="node1" presStyleIdx="3" presStyleCnt="4">
        <dgm:presLayoutVars>
          <dgm:bulletEnabled val="1"/>
        </dgm:presLayoutVars>
      </dgm:prSet>
      <dgm:spPr/>
    </dgm:pt>
    <dgm:pt modelId="{E235383F-ED7D-4BFC-8A37-F12E62D632A0}" type="pres">
      <dgm:prSet presAssocID="{27F54108-8C9C-40B7-974D-06FF0661B069}" presName="FourConn_1-2" presStyleLbl="fgAccFollowNode1" presStyleIdx="0" presStyleCnt="3">
        <dgm:presLayoutVars>
          <dgm:bulletEnabled val="1"/>
        </dgm:presLayoutVars>
      </dgm:prSet>
      <dgm:spPr/>
    </dgm:pt>
    <dgm:pt modelId="{8355074C-01BD-4691-B094-59A46DB08B24}" type="pres">
      <dgm:prSet presAssocID="{27F54108-8C9C-40B7-974D-06FF0661B069}" presName="FourConn_2-3" presStyleLbl="fgAccFollowNode1" presStyleIdx="1" presStyleCnt="3">
        <dgm:presLayoutVars>
          <dgm:bulletEnabled val="1"/>
        </dgm:presLayoutVars>
      </dgm:prSet>
      <dgm:spPr/>
    </dgm:pt>
    <dgm:pt modelId="{9C9A2892-26DE-4F62-B453-D2782495281A}" type="pres">
      <dgm:prSet presAssocID="{27F54108-8C9C-40B7-974D-06FF0661B069}" presName="FourConn_3-4" presStyleLbl="fgAccFollowNode1" presStyleIdx="2" presStyleCnt="3">
        <dgm:presLayoutVars>
          <dgm:bulletEnabled val="1"/>
        </dgm:presLayoutVars>
      </dgm:prSet>
      <dgm:spPr/>
    </dgm:pt>
    <dgm:pt modelId="{1FB18B0F-8A3B-49BC-BA15-05FD562C7ED8}" type="pres">
      <dgm:prSet presAssocID="{27F54108-8C9C-40B7-974D-06FF0661B069}" presName="FourNodes_1_text" presStyleLbl="node1" presStyleIdx="3" presStyleCnt="4">
        <dgm:presLayoutVars>
          <dgm:bulletEnabled val="1"/>
        </dgm:presLayoutVars>
      </dgm:prSet>
      <dgm:spPr/>
    </dgm:pt>
    <dgm:pt modelId="{1234D113-1957-491C-B2E6-DDAFE14DFD30}" type="pres">
      <dgm:prSet presAssocID="{27F54108-8C9C-40B7-974D-06FF0661B069}" presName="FourNodes_2_text" presStyleLbl="node1" presStyleIdx="3" presStyleCnt="4">
        <dgm:presLayoutVars>
          <dgm:bulletEnabled val="1"/>
        </dgm:presLayoutVars>
      </dgm:prSet>
      <dgm:spPr/>
    </dgm:pt>
    <dgm:pt modelId="{37039A93-2C2F-461F-B3E1-CF515764C6F5}" type="pres">
      <dgm:prSet presAssocID="{27F54108-8C9C-40B7-974D-06FF0661B069}" presName="FourNodes_3_text" presStyleLbl="node1" presStyleIdx="3" presStyleCnt="4">
        <dgm:presLayoutVars>
          <dgm:bulletEnabled val="1"/>
        </dgm:presLayoutVars>
      </dgm:prSet>
      <dgm:spPr/>
    </dgm:pt>
    <dgm:pt modelId="{F81335F2-39AB-4761-B50B-20696EE5C226}" type="pres">
      <dgm:prSet presAssocID="{27F54108-8C9C-40B7-974D-06FF0661B06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9914C20-6F5B-4847-9AF6-11D8E0FCE8B2}" type="presOf" srcId="{94D902D0-A6A5-40C4-8E5D-AC00D4FCAA11}" destId="{1FB18B0F-8A3B-49BC-BA15-05FD562C7ED8}" srcOrd="1" destOrd="0" presId="urn:microsoft.com/office/officeart/2005/8/layout/vProcess5"/>
    <dgm:cxn modelId="{AC8ED923-3E8D-46A8-A167-E8FFD478C66D}" srcId="{27F54108-8C9C-40B7-974D-06FF0661B069}" destId="{94D902D0-A6A5-40C4-8E5D-AC00D4FCAA11}" srcOrd="0" destOrd="0" parTransId="{DEFC3DD1-C0D2-473C-8B0C-4AD627EEB914}" sibTransId="{64AA0814-ED23-4B60-A95F-146B9DEDE4F1}"/>
    <dgm:cxn modelId="{ADC1232B-65BF-4538-BD29-94BEFBD9CB7C}" type="presOf" srcId="{64AA0814-ED23-4B60-A95F-146B9DEDE4F1}" destId="{E235383F-ED7D-4BFC-8A37-F12E62D632A0}" srcOrd="0" destOrd="0" presId="urn:microsoft.com/office/officeart/2005/8/layout/vProcess5"/>
    <dgm:cxn modelId="{88B0DD77-51B3-48E9-ACEB-159F32FCCD08}" type="presOf" srcId="{81253D16-E848-4C85-9CC1-294F1832CFD9}" destId="{1234D113-1957-491C-B2E6-DDAFE14DFD30}" srcOrd="1" destOrd="0" presId="urn:microsoft.com/office/officeart/2005/8/layout/vProcess5"/>
    <dgm:cxn modelId="{F5928787-AEA4-49E3-98EB-AD18D6C4C483}" type="presOf" srcId="{81253D16-E848-4C85-9CC1-294F1832CFD9}" destId="{C4D58EF9-6639-4098-9A51-6C572B3973FF}" srcOrd="0" destOrd="0" presId="urn:microsoft.com/office/officeart/2005/8/layout/vProcess5"/>
    <dgm:cxn modelId="{AD0B4E88-877F-44CA-B7D5-0CBF7C1964C3}" type="presOf" srcId="{55003FC5-5E2D-4D57-ADB7-0A65B7A09778}" destId="{37039A93-2C2F-461F-B3E1-CF515764C6F5}" srcOrd="1" destOrd="0" presId="urn:microsoft.com/office/officeart/2005/8/layout/vProcess5"/>
    <dgm:cxn modelId="{1A09CB8F-5A8C-4DAD-88E5-C8DC5C38F10A}" type="presOf" srcId="{94D902D0-A6A5-40C4-8E5D-AC00D4FCAA11}" destId="{AFE92FB9-C34C-4B15-AD1F-86B87E3353F3}" srcOrd="0" destOrd="0" presId="urn:microsoft.com/office/officeart/2005/8/layout/vProcess5"/>
    <dgm:cxn modelId="{6B35D592-E355-4F1F-BA45-6E598290867C}" type="presOf" srcId="{11A5312F-B127-4069-AA1B-6D88B0E3E3EE}" destId="{F81335F2-39AB-4761-B50B-20696EE5C226}" srcOrd="1" destOrd="0" presId="urn:microsoft.com/office/officeart/2005/8/layout/vProcess5"/>
    <dgm:cxn modelId="{7DB88A9F-944F-48C1-AC61-01AA14609538}" type="presOf" srcId="{27F54108-8C9C-40B7-974D-06FF0661B069}" destId="{44138149-0146-49B4-A623-367BFBD82D4F}" srcOrd="0" destOrd="0" presId="urn:microsoft.com/office/officeart/2005/8/layout/vProcess5"/>
    <dgm:cxn modelId="{7B43C6A4-A358-4F7A-B0A9-F9028325F438}" srcId="{27F54108-8C9C-40B7-974D-06FF0661B069}" destId="{81253D16-E848-4C85-9CC1-294F1832CFD9}" srcOrd="1" destOrd="0" parTransId="{4CD4B58F-C7B6-4B15-93E7-C26B5DB9865A}" sibTransId="{550A3A60-28C0-44E9-AB63-AA0C61F9B5DD}"/>
    <dgm:cxn modelId="{A7C145A5-315A-414F-9CDA-A4A1752AD4D1}" srcId="{27F54108-8C9C-40B7-974D-06FF0661B069}" destId="{55003FC5-5E2D-4D57-ADB7-0A65B7A09778}" srcOrd="2" destOrd="0" parTransId="{822BB6CA-6F37-462C-A94A-DC02C261EAD0}" sibTransId="{4476904D-C789-4168-9E72-B2DA9B1F5E7A}"/>
    <dgm:cxn modelId="{A487DBA6-3FF7-428C-9C8C-BFFD47C4611C}" type="presOf" srcId="{550A3A60-28C0-44E9-AB63-AA0C61F9B5DD}" destId="{8355074C-01BD-4691-B094-59A46DB08B24}" srcOrd="0" destOrd="0" presId="urn:microsoft.com/office/officeart/2005/8/layout/vProcess5"/>
    <dgm:cxn modelId="{764C5FC5-7425-429F-91D6-20F4FD50DCCE}" srcId="{27F54108-8C9C-40B7-974D-06FF0661B069}" destId="{11A5312F-B127-4069-AA1B-6D88B0E3E3EE}" srcOrd="3" destOrd="0" parTransId="{D8E75DDE-98C0-4AEB-882D-107E2FAB2A93}" sibTransId="{8DCDE3A3-9F5E-4AFE-BE12-E026C8A2C235}"/>
    <dgm:cxn modelId="{3B2943E8-2B99-452E-A4EF-D6892CA6E8D1}" type="presOf" srcId="{4476904D-C789-4168-9E72-B2DA9B1F5E7A}" destId="{9C9A2892-26DE-4F62-B453-D2782495281A}" srcOrd="0" destOrd="0" presId="urn:microsoft.com/office/officeart/2005/8/layout/vProcess5"/>
    <dgm:cxn modelId="{37E07BEA-BD89-43CD-8A56-AD5DC31D3F73}" type="presOf" srcId="{11A5312F-B127-4069-AA1B-6D88B0E3E3EE}" destId="{E2420CE0-3F19-45AF-8FD9-9C6732C81E54}" srcOrd="0" destOrd="0" presId="urn:microsoft.com/office/officeart/2005/8/layout/vProcess5"/>
    <dgm:cxn modelId="{5DEC75EB-EA5D-442A-BA09-97449C011587}" type="presOf" srcId="{55003FC5-5E2D-4D57-ADB7-0A65B7A09778}" destId="{B71A42AD-E5E2-44BE-ABD1-DA3CBAC0828A}" srcOrd="0" destOrd="0" presId="urn:microsoft.com/office/officeart/2005/8/layout/vProcess5"/>
    <dgm:cxn modelId="{42431993-E4DF-4124-B41D-2DFB8D55A4D2}" type="presParOf" srcId="{44138149-0146-49B4-A623-367BFBD82D4F}" destId="{0AE986F3-EDC3-4F72-BEEB-44919DC05861}" srcOrd="0" destOrd="0" presId="urn:microsoft.com/office/officeart/2005/8/layout/vProcess5"/>
    <dgm:cxn modelId="{0CDEBDD0-1D6A-4D1C-A42A-6948F17FD467}" type="presParOf" srcId="{44138149-0146-49B4-A623-367BFBD82D4F}" destId="{AFE92FB9-C34C-4B15-AD1F-86B87E3353F3}" srcOrd="1" destOrd="0" presId="urn:microsoft.com/office/officeart/2005/8/layout/vProcess5"/>
    <dgm:cxn modelId="{3C74B839-5BA2-468C-AF6E-9CA9B180D336}" type="presParOf" srcId="{44138149-0146-49B4-A623-367BFBD82D4F}" destId="{C4D58EF9-6639-4098-9A51-6C572B3973FF}" srcOrd="2" destOrd="0" presId="urn:microsoft.com/office/officeart/2005/8/layout/vProcess5"/>
    <dgm:cxn modelId="{0A3074D6-354B-4A3F-86A8-5C627E79CD1F}" type="presParOf" srcId="{44138149-0146-49B4-A623-367BFBD82D4F}" destId="{B71A42AD-E5E2-44BE-ABD1-DA3CBAC0828A}" srcOrd="3" destOrd="0" presId="urn:microsoft.com/office/officeart/2005/8/layout/vProcess5"/>
    <dgm:cxn modelId="{4F952A4E-D526-4A82-B26C-E22728C6E476}" type="presParOf" srcId="{44138149-0146-49B4-A623-367BFBD82D4F}" destId="{E2420CE0-3F19-45AF-8FD9-9C6732C81E54}" srcOrd="4" destOrd="0" presId="urn:microsoft.com/office/officeart/2005/8/layout/vProcess5"/>
    <dgm:cxn modelId="{F2D30632-5922-4953-ACF8-5C0EA144C71E}" type="presParOf" srcId="{44138149-0146-49B4-A623-367BFBD82D4F}" destId="{E235383F-ED7D-4BFC-8A37-F12E62D632A0}" srcOrd="5" destOrd="0" presId="urn:microsoft.com/office/officeart/2005/8/layout/vProcess5"/>
    <dgm:cxn modelId="{05D3E351-4252-46B5-984D-C03B4663C252}" type="presParOf" srcId="{44138149-0146-49B4-A623-367BFBD82D4F}" destId="{8355074C-01BD-4691-B094-59A46DB08B24}" srcOrd="6" destOrd="0" presId="urn:microsoft.com/office/officeart/2005/8/layout/vProcess5"/>
    <dgm:cxn modelId="{C27DE288-6206-478A-9440-F31D406E349A}" type="presParOf" srcId="{44138149-0146-49B4-A623-367BFBD82D4F}" destId="{9C9A2892-26DE-4F62-B453-D2782495281A}" srcOrd="7" destOrd="0" presId="urn:microsoft.com/office/officeart/2005/8/layout/vProcess5"/>
    <dgm:cxn modelId="{00735D50-1836-4249-B68D-CEA9A19B8BB0}" type="presParOf" srcId="{44138149-0146-49B4-A623-367BFBD82D4F}" destId="{1FB18B0F-8A3B-49BC-BA15-05FD562C7ED8}" srcOrd="8" destOrd="0" presId="urn:microsoft.com/office/officeart/2005/8/layout/vProcess5"/>
    <dgm:cxn modelId="{BF455C4E-93BF-46F3-84C7-7D891582A3EC}" type="presParOf" srcId="{44138149-0146-49B4-A623-367BFBD82D4F}" destId="{1234D113-1957-491C-B2E6-DDAFE14DFD30}" srcOrd="9" destOrd="0" presId="urn:microsoft.com/office/officeart/2005/8/layout/vProcess5"/>
    <dgm:cxn modelId="{F0BC85AC-3617-4D8C-BDE4-22B374EAD784}" type="presParOf" srcId="{44138149-0146-49B4-A623-367BFBD82D4F}" destId="{37039A93-2C2F-461F-B3E1-CF515764C6F5}" srcOrd="10" destOrd="0" presId="urn:microsoft.com/office/officeart/2005/8/layout/vProcess5"/>
    <dgm:cxn modelId="{916376F6-A475-4DB1-B81D-EC9843DC5B25}" type="presParOf" srcId="{44138149-0146-49B4-A623-367BFBD82D4F}" destId="{F81335F2-39AB-4761-B50B-20696EE5C22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78058E-1A99-4664-8AF6-F3E24925161C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30754DD-3485-4FED-BF11-6AA44D22127C}">
      <dgm:prSet/>
      <dgm:spPr/>
      <dgm:t>
        <a:bodyPr/>
        <a:lstStyle/>
        <a:p>
          <a:r>
            <a:rPr lang="en-US" dirty="0"/>
            <a:t>Purpose = Doing what you are uniquely called to do</a:t>
          </a:r>
        </a:p>
      </dgm:t>
    </dgm:pt>
    <dgm:pt modelId="{3DAA3535-B8D0-43A4-BE64-DE1CD70FAD62}" type="parTrans" cxnId="{7DCA3C95-2D56-4F66-9023-21D86F2115C8}">
      <dgm:prSet/>
      <dgm:spPr/>
      <dgm:t>
        <a:bodyPr/>
        <a:lstStyle/>
        <a:p>
          <a:endParaRPr lang="en-US"/>
        </a:p>
      </dgm:t>
    </dgm:pt>
    <dgm:pt modelId="{81503C74-501B-4EDD-9D5B-0BFA6F4354D0}" type="sibTrans" cxnId="{7DCA3C95-2D56-4F66-9023-21D86F2115C8}">
      <dgm:prSet/>
      <dgm:spPr/>
      <dgm:t>
        <a:bodyPr/>
        <a:lstStyle/>
        <a:p>
          <a:endParaRPr lang="en-US"/>
        </a:p>
      </dgm:t>
    </dgm:pt>
    <dgm:pt modelId="{93F473B3-DA4D-4589-93A2-0011690A6ACD}">
      <dgm:prSet/>
      <dgm:spPr/>
      <dgm:t>
        <a:bodyPr/>
        <a:lstStyle/>
        <a:p>
          <a:r>
            <a:rPr lang="en-US" dirty="0"/>
            <a:t>Example: Fish in water, Trees in soil, Eagles in the sky</a:t>
          </a:r>
        </a:p>
      </dgm:t>
    </dgm:pt>
    <dgm:pt modelId="{35698436-13F5-4358-8D25-584BD4FE0D37}" type="parTrans" cxnId="{8E2C0451-7778-4FE6-A413-FD1AF32C3111}">
      <dgm:prSet/>
      <dgm:spPr/>
      <dgm:t>
        <a:bodyPr/>
        <a:lstStyle/>
        <a:p>
          <a:endParaRPr lang="en-US"/>
        </a:p>
      </dgm:t>
    </dgm:pt>
    <dgm:pt modelId="{6A860F32-23D8-4C94-9C47-8C86273E2E2F}" type="sibTrans" cxnId="{8E2C0451-7778-4FE6-A413-FD1AF32C3111}">
      <dgm:prSet/>
      <dgm:spPr/>
      <dgm:t>
        <a:bodyPr/>
        <a:lstStyle/>
        <a:p>
          <a:endParaRPr lang="en-US"/>
        </a:p>
      </dgm:t>
    </dgm:pt>
    <dgm:pt modelId="{7E760D75-6FD1-4641-897B-FB473A6DAE16}">
      <dgm:prSet/>
      <dgm:spPr/>
      <dgm:t>
        <a:bodyPr/>
        <a:lstStyle/>
        <a:p>
          <a:r>
            <a:rPr lang="en-US" dirty="0"/>
            <a:t>True Freedom = Joyfully fulfilling purpose without limits</a:t>
          </a:r>
        </a:p>
      </dgm:t>
    </dgm:pt>
    <dgm:pt modelId="{DA91DA84-178F-4220-A9DC-3517E1D86339}" type="parTrans" cxnId="{9751626E-902E-490D-BD9D-2E4F8A3C5327}">
      <dgm:prSet/>
      <dgm:spPr/>
      <dgm:t>
        <a:bodyPr/>
        <a:lstStyle/>
        <a:p>
          <a:endParaRPr lang="en-US"/>
        </a:p>
      </dgm:t>
    </dgm:pt>
    <dgm:pt modelId="{27674417-191E-45CB-9939-6383F354A8F8}" type="sibTrans" cxnId="{9751626E-902E-490D-BD9D-2E4F8A3C5327}">
      <dgm:prSet/>
      <dgm:spPr/>
      <dgm:t>
        <a:bodyPr/>
        <a:lstStyle/>
        <a:p>
          <a:endParaRPr lang="en-US"/>
        </a:p>
      </dgm:t>
    </dgm:pt>
    <dgm:pt modelId="{973F8C41-5F33-447C-B19C-F2B8B7BAFCBB}">
      <dgm:prSet/>
      <dgm:spPr/>
      <dgm:t>
        <a:bodyPr/>
        <a:lstStyle/>
        <a:p>
          <a:r>
            <a:rPr lang="en-US" dirty="0"/>
            <a:t>Stir up the gift, multiply it, replenish it, master it</a:t>
          </a:r>
        </a:p>
      </dgm:t>
    </dgm:pt>
    <dgm:pt modelId="{078BD45C-C9E0-4145-9A4B-F310143EBFCE}" type="parTrans" cxnId="{E0BE110B-BCE1-4EA2-837E-3844D888E5FC}">
      <dgm:prSet/>
      <dgm:spPr/>
      <dgm:t>
        <a:bodyPr/>
        <a:lstStyle/>
        <a:p>
          <a:endParaRPr lang="en-US"/>
        </a:p>
      </dgm:t>
    </dgm:pt>
    <dgm:pt modelId="{180C19CF-FBB6-4862-9677-7A3A0751B000}" type="sibTrans" cxnId="{E0BE110B-BCE1-4EA2-837E-3844D888E5FC}">
      <dgm:prSet/>
      <dgm:spPr/>
      <dgm:t>
        <a:bodyPr/>
        <a:lstStyle/>
        <a:p>
          <a:endParaRPr lang="en-US"/>
        </a:p>
      </dgm:t>
    </dgm:pt>
    <dgm:pt modelId="{8186C811-C107-408E-B989-7E848E93CC52}" type="pres">
      <dgm:prSet presAssocID="{0278058E-1A99-4664-8AF6-F3E24925161C}" presName="diagram" presStyleCnt="0">
        <dgm:presLayoutVars>
          <dgm:dir/>
          <dgm:resizeHandles val="exact"/>
        </dgm:presLayoutVars>
      </dgm:prSet>
      <dgm:spPr/>
    </dgm:pt>
    <dgm:pt modelId="{EEF291CD-21C0-467A-8714-7E46E09B3C04}" type="pres">
      <dgm:prSet presAssocID="{C30754DD-3485-4FED-BF11-6AA44D22127C}" presName="node" presStyleLbl="node1" presStyleIdx="0" presStyleCnt="4">
        <dgm:presLayoutVars>
          <dgm:bulletEnabled val="1"/>
        </dgm:presLayoutVars>
      </dgm:prSet>
      <dgm:spPr/>
    </dgm:pt>
    <dgm:pt modelId="{BB524364-D401-47E1-A63D-C90220E00A2C}" type="pres">
      <dgm:prSet presAssocID="{81503C74-501B-4EDD-9D5B-0BFA6F4354D0}" presName="sibTrans" presStyleLbl="sibTrans2D1" presStyleIdx="0" presStyleCnt="3"/>
      <dgm:spPr/>
    </dgm:pt>
    <dgm:pt modelId="{58EBB47D-910C-4193-8637-A34421A67C57}" type="pres">
      <dgm:prSet presAssocID="{81503C74-501B-4EDD-9D5B-0BFA6F4354D0}" presName="connectorText" presStyleLbl="sibTrans2D1" presStyleIdx="0" presStyleCnt="3"/>
      <dgm:spPr/>
    </dgm:pt>
    <dgm:pt modelId="{189FDE64-9C6D-4E6D-9208-9B8693331925}" type="pres">
      <dgm:prSet presAssocID="{93F473B3-DA4D-4589-93A2-0011690A6ACD}" presName="node" presStyleLbl="node1" presStyleIdx="1" presStyleCnt="4">
        <dgm:presLayoutVars>
          <dgm:bulletEnabled val="1"/>
        </dgm:presLayoutVars>
      </dgm:prSet>
      <dgm:spPr/>
    </dgm:pt>
    <dgm:pt modelId="{75F256D8-55EA-436F-9DF0-C7985C14304A}" type="pres">
      <dgm:prSet presAssocID="{6A860F32-23D8-4C94-9C47-8C86273E2E2F}" presName="sibTrans" presStyleLbl="sibTrans2D1" presStyleIdx="1" presStyleCnt="3"/>
      <dgm:spPr/>
    </dgm:pt>
    <dgm:pt modelId="{7279DEA3-5307-472B-AF81-16E4E5C1739F}" type="pres">
      <dgm:prSet presAssocID="{6A860F32-23D8-4C94-9C47-8C86273E2E2F}" presName="connectorText" presStyleLbl="sibTrans2D1" presStyleIdx="1" presStyleCnt="3"/>
      <dgm:spPr/>
    </dgm:pt>
    <dgm:pt modelId="{C5B2A038-4359-4AF6-8B05-308F3871AD2E}" type="pres">
      <dgm:prSet presAssocID="{7E760D75-6FD1-4641-897B-FB473A6DAE16}" presName="node" presStyleLbl="node1" presStyleIdx="2" presStyleCnt="4">
        <dgm:presLayoutVars>
          <dgm:bulletEnabled val="1"/>
        </dgm:presLayoutVars>
      </dgm:prSet>
      <dgm:spPr/>
    </dgm:pt>
    <dgm:pt modelId="{FC1B8744-3653-4B7A-8B15-C84BC33522D2}" type="pres">
      <dgm:prSet presAssocID="{27674417-191E-45CB-9939-6383F354A8F8}" presName="sibTrans" presStyleLbl="sibTrans2D1" presStyleIdx="2" presStyleCnt="3"/>
      <dgm:spPr/>
    </dgm:pt>
    <dgm:pt modelId="{D979993E-2F72-4EFC-AAB7-8ECDBF34E0D1}" type="pres">
      <dgm:prSet presAssocID="{27674417-191E-45CB-9939-6383F354A8F8}" presName="connectorText" presStyleLbl="sibTrans2D1" presStyleIdx="2" presStyleCnt="3"/>
      <dgm:spPr/>
    </dgm:pt>
    <dgm:pt modelId="{D3B4B8A0-53F0-4C74-B967-8C33A15AFCFA}" type="pres">
      <dgm:prSet presAssocID="{973F8C41-5F33-447C-B19C-F2B8B7BAFCBB}" presName="node" presStyleLbl="node1" presStyleIdx="3" presStyleCnt="4">
        <dgm:presLayoutVars>
          <dgm:bulletEnabled val="1"/>
        </dgm:presLayoutVars>
      </dgm:prSet>
      <dgm:spPr/>
    </dgm:pt>
  </dgm:ptLst>
  <dgm:cxnLst>
    <dgm:cxn modelId="{E0BE110B-BCE1-4EA2-837E-3844D888E5FC}" srcId="{0278058E-1A99-4664-8AF6-F3E24925161C}" destId="{973F8C41-5F33-447C-B19C-F2B8B7BAFCBB}" srcOrd="3" destOrd="0" parTransId="{078BD45C-C9E0-4145-9A4B-F310143EBFCE}" sibTransId="{180C19CF-FBB6-4862-9677-7A3A0751B000}"/>
    <dgm:cxn modelId="{D4DD3620-1710-4B94-B917-4974CCD4D058}" type="presOf" srcId="{C30754DD-3485-4FED-BF11-6AA44D22127C}" destId="{EEF291CD-21C0-467A-8714-7E46E09B3C04}" srcOrd="0" destOrd="0" presId="urn:microsoft.com/office/officeart/2005/8/layout/process5"/>
    <dgm:cxn modelId="{C1DEA524-499A-441A-9D33-95C597E104FB}" type="presOf" srcId="{6A860F32-23D8-4C94-9C47-8C86273E2E2F}" destId="{7279DEA3-5307-472B-AF81-16E4E5C1739F}" srcOrd="1" destOrd="0" presId="urn:microsoft.com/office/officeart/2005/8/layout/process5"/>
    <dgm:cxn modelId="{19BD4026-AC5F-4A21-9475-82AEAFC870B3}" type="presOf" srcId="{81503C74-501B-4EDD-9D5B-0BFA6F4354D0}" destId="{58EBB47D-910C-4193-8637-A34421A67C57}" srcOrd="1" destOrd="0" presId="urn:microsoft.com/office/officeart/2005/8/layout/process5"/>
    <dgm:cxn modelId="{C03C7834-0366-423C-9931-266B9E69524A}" type="presOf" srcId="{27674417-191E-45CB-9939-6383F354A8F8}" destId="{D979993E-2F72-4EFC-AAB7-8ECDBF34E0D1}" srcOrd="1" destOrd="0" presId="urn:microsoft.com/office/officeart/2005/8/layout/process5"/>
    <dgm:cxn modelId="{4C229D42-652E-40CE-B508-FE0746EA0E46}" type="presOf" srcId="{93F473B3-DA4D-4589-93A2-0011690A6ACD}" destId="{189FDE64-9C6D-4E6D-9208-9B8693331925}" srcOrd="0" destOrd="0" presId="urn:microsoft.com/office/officeart/2005/8/layout/process5"/>
    <dgm:cxn modelId="{5F145D65-72D8-449A-8EEA-EA22021CEE02}" type="presOf" srcId="{6A860F32-23D8-4C94-9C47-8C86273E2E2F}" destId="{75F256D8-55EA-436F-9DF0-C7985C14304A}" srcOrd="0" destOrd="0" presId="urn:microsoft.com/office/officeart/2005/8/layout/process5"/>
    <dgm:cxn modelId="{0D5A1569-834A-47CF-B43E-DB201FD044DE}" type="presOf" srcId="{27674417-191E-45CB-9939-6383F354A8F8}" destId="{FC1B8744-3653-4B7A-8B15-C84BC33522D2}" srcOrd="0" destOrd="0" presId="urn:microsoft.com/office/officeart/2005/8/layout/process5"/>
    <dgm:cxn modelId="{9751626E-902E-490D-BD9D-2E4F8A3C5327}" srcId="{0278058E-1A99-4664-8AF6-F3E24925161C}" destId="{7E760D75-6FD1-4641-897B-FB473A6DAE16}" srcOrd="2" destOrd="0" parTransId="{DA91DA84-178F-4220-A9DC-3517E1D86339}" sibTransId="{27674417-191E-45CB-9939-6383F354A8F8}"/>
    <dgm:cxn modelId="{8E2C0451-7778-4FE6-A413-FD1AF32C3111}" srcId="{0278058E-1A99-4664-8AF6-F3E24925161C}" destId="{93F473B3-DA4D-4589-93A2-0011690A6ACD}" srcOrd="1" destOrd="0" parTransId="{35698436-13F5-4358-8D25-584BD4FE0D37}" sibTransId="{6A860F32-23D8-4C94-9C47-8C86273E2E2F}"/>
    <dgm:cxn modelId="{E4C82671-2715-45D9-B122-B01A9E922D0C}" type="presOf" srcId="{973F8C41-5F33-447C-B19C-F2B8B7BAFCBB}" destId="{D3B4B8A0-53F0-4C74-B967-8C33A15AFCFA}" srcOrd="0" destOrd="0" presId="urn:microsoft.com/office/officeart/2005/8/layout/process5"/>
    <dgm:cxn modelId="{8B8D5B53-B577-42E2-BDD3-5F6D7DE09AF0}" type="presOf" srcId="{7E760D75-6FD1-4641-897B-FB473A6DAE16}" destId="{C5B2A038-4359-4AF6-8B05-308F3871AD2E}" srcOrd="0" destOrd="0" presId="urn:microsoft.com/office/officeart/2005/8/layout/process5"/>
    <dgm:cxn modelId="{7DCA3C95-2D56-4F66-9023-21D86F2115C8}" srcId="{0278058E-1A99-4664-8AF6-F3E24925161C}" destId="{C30754DD-3485-4FED-BF11-6AA44D22127C}" srcOrd="0" destOrd="0" parTransId="{3DAA3535-B8D0-43A4-BE64-DE1CD70FAD62}" sibTransId="{81503C74-501B-4EDD-9D5B-0BFA6F4354D0}"/>
    <dgm:cxn modelId="{D666D0F9-F8B5-4073-982C-A5D1E54B2704}" type="presOf" srcId="{81503C74-501B-4EDD-9D5B-0BFA6F4354D0}" destId="{BB524364-D401-47E1-A63D-C90220E00A2C}" srcOrd="0" destOrd="0" presId="urn:microsoft.com/office/officeart/2005/8/layout/process5"/>
    <dgm:cxn modelId="{BF5994FE-2F30-4B33-842A-36B54770A973}" type="presOf" srcId="{0278058E-1A99-4664-8AF6-F3E24925161C}" destId="{8186C811-C107-408E-B989-7E848E93CC52}" srcOrd="0" destOrd="0" presId="urn:microsoft.com/office/officeart/2005/8/layout/process5"/>
    <dgm:cxn modelId="{981D0080-8866-4A6F-BB66-D7F9BE651A76}" type="presParOf" srcId="{8186C811-C107-408E-B989-7E848E93CC52}" destId="{EEF291CD-21C0-467A-8714-7E46E09B3C04}" srcOrd="0" destOrd="0" presId="urn:microsoft.com/office/officeart/2005/8/layout/process5"/>
    <dgm:cxn modelId="{FBC34A6B-1D61-4E29-B44B-39A623A194AE}" type="presParOf" srcId="{8186C811-C107-408E-B989-7E848E93CC52}" destId="{BB524364-D401-47E1-A63D-C90220E00A2C}" srcOrd="1" destOrd="0" presId="urn:microsoft.com/office/officeart/2005/8/layout/process5"/>
    <dgm:cxn modelId="{572B942E-6347-4361-A36D-6A83302D6195}" type="presParOf" srcId="{BB524364-D401-47E1-A63D-C90220E00A2C}" destId="{58EBB47D-910C-4193-8637-A34421A67C57}" srcOrd="0" destOrd="0" presId="urn:microsoft.com/office/officeart/2005/8/layout/process5"/>
    <dgm:cxn modelId="{7CE56902-02EF-48D3-A52D-41ABD5F08F05}" type="presParOf" srcId="{8186C811-C107-408E-B989-7E848E93CC52}" destId="{189FDE64-9C6D-4E6D-9208-9B8693331925}" srcOrd="2" destOrd="0" presId="urn:microsoft.com/office/officeart/2005/8/layout/process5"/>
    <dgm:cxn modelId="{22D65C64-A6D7-466A-AC70-F81541F64304}" type="presParOf" srcId="{8186C811-C107-408E-B989-7E848E93CC52}" destId="{75F256D8-55EA-436F-9DF0-C7985C14304A}" srcOrd="3" destOrd="0" presId="urn:microsoft.com/office/officeart/2005/8/layout/process5"/>
    <dgm:cxn modelId="{12C86241-2B0A-41CB-A659-4D239D41725C}" type="presParOf" srcId="{75F256D8-55EA-436F-9DF0-C7985C14304A}" destId="{7279DEA3-5307-472B-AF81-16E4E5C1739F}" srcOrd="0" destOrd="0" presId="urn:microsoft.com/office/officeart/2005/8/layout/process5"/>
    <dgm:cxn modelId="{2CB794F1-9E49-4E67-AC1D-95EF47025468}" type="presParOf" srcId="{8186C811-C107-408E-B989-7E848E93CC52}" destId="{C5B2A038-4359-4AF6-8B05-308F3871AD2E}" srcOrd="4" destOrd="0" presId="urn:microsoft.com/office/officeart/2005/8/layout/process5"/>
    <dgm:cxn modelId="{0FE15CAA-6AAB-494A-8845-92B7EB140059}" type="presParOf" srcId="{8186C811-C107-408E-B989-7E848E93CC52}" destId="{FC1B8744-3653-4B7A-8B15-C84BC33522D2}" srcOrd="5" destOrd="0" presId="urn:microsoft.com/office/officeart/2005/8/layout/process5"/>
    <dgm:cxn modelId="{D11EF920-B502-4137-BB8E-04699DB9D7B1}" type="presParOf" srcId="{FC1B8744-3653-4B7A-8B15-C84BC33522D2}" destId="{D979993E-2F72-4EFC-AAB7-8ECDBF34E0D1}" srcOrd="0" destOrd="0" presId="urn:microsoft.com/office/officeart/2005/8/layout/process5"/>
    <dgm:cxn modelId="{D75DE3B5-5B98-4972-819F-B220FB54BBBB}" type="presParOf" srcId="{8186C811-C107-408E-B989-7E848E93CC52}" destId="{D3B4B8A0-53F0-4C74-B967-8C33A15AFCFA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CA3FBB-5C78-473D-804D-FED91BBECE5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080B95-97E8-4CD6-B381-F2FE111513B9}">
      <dgm:prSet/>
      <dgm:spPr/>
      <dgm:t>
        <a:bodyPr/>
        <a:lstStyle/>
        <a:p>
          <a:r>
            <a:rPr lang="en-US" dirty="0"/>
            <a:t>Discover your gift → Develop it → Multiply it</a:t>
          </a:r>
        </a:p>
      </dgm:t>
    </dgm:pt>
    <dgm:pt modelId="{F93E5999-CB43-40FE-A9FF-A24E33BFE04D}" type="parTrans" cxnId="{82B822CB-9D99-463A-A549-832282B1A631}">
      <dgm:prSet/>
      <dgm:spPr/>
      <dgm:t>
        <a:bodyPr/>
        <a:lstStyle/>
        <a:p>
          <a:endParaRPr lang="en-US"/>
        </a:p>
      </dgm:t>
    </dgm:pt>
    <dgm:pt modelId="{B41CA1B1-3FFE-47C1-BC5D-B43B79DAE5BD}" type="sibTrans" cxnId="{82B822CB-9D99-463A-A549-832282B1A631}">
      <dgm:prSet/>
      <dgm:spPr/>
      <dgm:t>
        <a:bodyPr/>
        <a:lstStyle/>
        <a:p>
          <a:endParaRPr lang="en-US"/>
        </a:p>
      </dgm:t>
    </dgm:pt>
    <dgm:pt modelId="{145FB61D-7138-4CEB-AC98-C8EB4A03CA7A}">
      <dgm:prSet/>
      <dgm:spPr/>
      <dgm:t>
        <a:bodyPr/>
        <a:lstStyle/>
        <a:p>
          <a:r>
            <a:rPr lang="en-US" dirty="0"/>
            <a:t> Start small NOW: sell, create, solve problems</a:t>
          </a:r>
        </a:p>
      </dgm:t>
    </dgm:pt>
    <dgm:pt modelId="{7FD91FA0-ECB5-4B77-A6EE-648D56D0E1C8}" type="parTrans" cxnId="{5B5AD06F-CF8B-4919-AC48-7133D187EE45}">
      <dgm:prSet/>
      <dgm:spPr/>
      <dgm:t>
        <a:bodyPr/>
        <a:lstStyle/>
        <a:p>
          <a:endParaRPr lang="en-US"/>
        </a:p>
      </dgm:t>
    </dgm:pt>
    <dgm:pt modelId="{2D53C201-A9DE-481B-B8C7-5BF1EB6C0AE5}" type="sibTrans" cxnId="{5B5AD06F-CF8B-4919-AC48-7133D187EE45}">
      <dgm:prSet/>
      <dgm:spPr/>
      <dgm:t>
        <a:bodyPr/>
        <a:lstStyle/>
        <a:p>
          <a:endParaRPr lang="en-US"/>
        </a:p>
      </dgm:t>
    </dgm:pt>
    <dgm:pt modelId="{3BCD74E0-19D3-4882-A162-F8CD70E090FD}">
      <dgm:prSet/>
      <dgm:spPr/>
      <dgm:t>
        <a:bodyPr/>
        <a:lstStyle/>
        <a:p>
          <a:r>
            <a:rPr lang="en-US" dirty="0"/>
            <a:t>Seek mentors and opportunities to learn</a:t>
          </a:r>
        </a:p>
      </dgm:t>
    </dgm:pt>
    <dgm:pt modelId="{F6E85E4C-D7D4-4428-8CD8-FEB482A98FB0}" type="parTrans" cxnId="{E4A4EDDE-6154-4AB2-938E-CAE02DCEF94F}">
      <dgm:prSet/>
      <dgm:spPr/>
      <dgm:t>
        <a:bodyPr/>
        <a:lstStyle/>
        <a:p>
          <a:endParaRPr lang="en-US"/>
        </a:p>
      </dgm:t>
    </dgm:pt>
    <dgm:pt modelId="{ED76F75E-08D9-4978-8EA0-AEF76B60E3AC}" type="sibTrans" cxnId="{E4A4EDDE-6154-4AB2-938E-CAE02DCEF94F}">
      <dgm:prSet/>
      <dgm:spPr/>
      <dgm:t>
        <a:bodyPr/>
        <a:lstStyle/>
        <a:p>
          <a:endParaRPr lang="en-US"/>
        </a:p>
      </dgm:t>
    </dgm:pt>
    <dgm:pt modelId="{1B02534D-79E1-463E-9059-B7C9C90AF27F}">
      <dgm:prSet/>
      <dgm:spPr/>
      <dgm:t>
        <a:bodyPr/>
        <a:lstStyle/>
        <a:p>
          <a:r>
            <a:rPr lang="en-US"/>
            <a:t>Repeat after me:</a:t>
          </a:r>
        </a:p>
      </dgm:t>
    </dgm:pt>
    <dgm:pt modelId="{3A187427-E761-4F0D-891B-065E00423340}" type="parTrans" cxnId="{0C7C9A69-B975-41B7-BB68-EE567DE8F9D8}">
      <dgm:prSet/>
      <dgm:spPr/>
      <dgm:t>
        <a:bodyPr/>
        <a:lstStyle/>
        <a:p>
          <a:endParaRPr lang="en-US"/>
        </a:p>
      </dgm:t>
    </dgm:pt>
    <dgm:pt modelId="{C3F3B18E-D30A-476D-BD0A-FFF7CE705FDC}" type="sibTrans" cxnId="{0C7C9A69-B975-41B7-BB68-EE567DE8F9D8}">
      <dgm:prSet/>
      <dgm:spPr/>
      <dgm:t>
        <a:bodyPr/>
        <a:lstStyle/>
        <a:p>
          <a:endParaRPr lang="en-US"/>
        </a:p>
      </dgm:t>
    </dgm:pt>
    <dgm:pt modelId="{92979F79-83B1-44B7-8DCE-55AAE37089D1}">
      <dgm:prSet/>
      <dgm:spPr/>
      <dgm:t>
        <a:bodyPr/>
        <a:lstStyle/>
        <a:p>
          <a:r>
            <a:rPr lang="en-US"/>
            <a:t>👉 I am a CEO.</a:t>
          </a:r>
        </a:p>
      </dgm:t>
    </dgm:pt>
    <dgm:pt modelId="{2EAABC8C-BB10-4213-B624-20B2368EF41B}" type="parTrans" cxnId="{AB9D23BD-A2A6-4EB5-B0EF-F4FA77719BAF}">
      <dgm:prSet/>
      <dgm:spPr/>
      <dgm:t>
        <a:bodyPr/>
        <a:lstStyle/>
        <a:p>
          <a:endParaRPr lang="en-US"/>
        </a:p>
      </dgm:t>
    </dgm:pt>
    <dgm:pt modelId="{C0443A12-43EB-4556-847C-B3618E254077}" type="sibTrans" cxnId="{AB9D23BD-A2A6-4EB5-B0EF-F4FA77719BAF}">
      <dgm:prSet/>
      <dgm:spPr/>
      <dgm:t>
        <a:bodyPr/>
        <a:lstStyle/>
        <a:p>
          <a:endParaRPr lang="en-US"/>
        </a:p>
      </dgm:t>
    </dgm:pt>
    <dgm:pt modelId="{6A277B30-B2B9-46B2-89E6-E6D5785506D3}">
      <dgm:prSet/>
      <dgm:spPr/>
      <dgm:t>
        <a:bodyPr/>
        <a:lstStyle/>
        <a:p>
          <a:r>
            <a:rPr lang="en-US"/>
            <a:t>👉 I am full of purpose.</a:t>
          </a:r>
        </a:p>
      </dgm:t>
    </dgm:pt>
    <dgm:pt modelId="{91AFABFB-5004-42A0-9D5F-DE5723C0F6AF}" type="parTrans" cxnId="{5614B382-F455-4EA5-9AA1-249F6561B73B}">
      <dgm:prSet/>
      <dgm:spPr/>
      <dgm:t>
        <a:bodyPr/>
        <a:lstStyle/>
        <a:p>
          <a:endParaRPr lang="en-US"/>
        </a:p>
      </dgm:t>
    </dgm:pt>
    <dgm:pt modelId="{C24732FA-28ED-410B-B5AB-76A5B706B411}" type="sibTrans" cxnId="{5614B382-F455-4EA5-9AA1-249F6561B73B}">
      <dgm:prSet/>
      <dgm:spPr/>
      <dgm:t>
        <a:bodyPr/>
        <a:lstStyle/>
        <a:p>
          <a:endParaRPr lang="en-US"/>
        </a:p>
      </dgm:t>
    </dgm:pt>
    <dgm:pt modelId="{921EEA86-F9BB-4C92-A204-AEF5B3124D7A}">
      <dgm:prSet/>
      <dgm:spPr/>
      <dgm:t>
        <a:bodyPr/>
        <a:lstStyle/>
        <a:p>
          <a:r>
            <a:rPr lang="en-US"/>
            <a:t>👉 I am created for freedom.</a:t>
          </a:r>
        </a:p>
      </dgm:t>
    </dgm:pt>
    <dgm:pt modelId="{7DB16A9C-7C5D-4CBE-9982-B2498539963F}" type="parTrans" cxnId="{257396CA-7504-4F9F-9600-41D323EEF7B1}">
      <dgm:prSet/>
      <dgm:spPr/>
      <dgm:t>
        <a:bodyPr/>
        <a:lstStyle/>
        <a:p>
          <a:endParaRPr lang="en-US"/>
        </a:p>
      </dgm:t>
    </dgm:pt>
    <dgm:pt modelId="{0279DAF0-4B87-4263-9AA7-94F9FA56A21A}" type="sibTrans" cxnId="{257396CA-7504-4F9F-9600-41D323EEF7B1}">
      <dgm:prSet/>
      <dgm:spPr/>
      <dgm:t>
        <a:bodyPr/>
        <a:lstStyle/>
        <a:p>
          <a:endParaRPr lang="en-US"/>
        </a:p>
      </dgm:t>
    </dgm:pt>
    <dgm:pt modelId="{6553D0CD-6E36-4748-84F8-F796BF01AFC6}" type="pres">
      <dgm:prSet presAssocID="{FECA3FBB-5C78-473D-804D-FED91BBECE57}" presName="diagram" presStyleCnt="0">
        <dgm:presLayoutVars>
          <dgm:dir/>
          <dgm:resizeHandles val="exact"/>
        </dgm:presLayoutVars>
      </dgm:prSet>
      <dgm:spPr/>
    </dgm:pt>
    <dgm:pt modelId="{88B8BB4A-4C54-40E3-9DE5-A6403B0B5D3D}" type="pres">
      <dgm:prSet presAssocID="{70080B95-97E8-4CD6-B381-F2FE111513B9}" presName="node" presStyleLbl="node1" presStyleIdx="0" presStyleCnt="7">
        <dgm:presLayoutVars>
          <dgm:bulletEnabled val="1"/>
        </dgm:presLayoutVars>
      </dgm:prSet>
      <dgm:spPr/>
    </dgm:pt>
    <dgm:pt modelId="{EB8ADF27-A929-4E63-92FC-E45DEF208CA0}" type="pres">
      <dgm:prSet presAssocID="{B41CA1B1-3FFE-47C1-BC5D-B43B79DAE5BD}" presName="sibTrans" presStyleCnt="0"/>
      <dgm:spPr/>
    </dgm:pt>
    <dgm:pt modelId="{1893EF01-B3F8-46D6-9543-B4494A5A4EBD}" type="pres">
      <dgm:prSet presAssocID="{145FB61D-7138-4CEB-AC98-C8EB4A03CA7A}" presName="node" presStyleLbl="node1" presStyleIdx="1" presStyleCnt="7">
        <dgm:presLayoutVars>
          <dgm:bulletEnabled val="1"/>
        </dgm:presLayoutVars>
      </dgm:prSet>
      <dgm:spPr/>
    </dgm:pt>
    <dgm:pt modelId="{6406A22E-452F-45C6-9F46-6478342EF23E}" type="pres">
      <dgm:prSet presAssocID="{2D53C201-A9DE-481B-B8C7-5BF1EB6C0AE5}" presName="sibTrans" presStyleCnt="0"/>
      <dgm:spPr/>
    </dgm:pt>
    <dgm:pt modelId="{D9C496F6-7FDD-46D8-A810-E259426BB7AE}" type="pres">
      <dgm:prSet presAssocID="{3BCD74E0-19D3-4882-A162-F8CD70E090FD}" presName="node" presStyleLbl="node1" presStyleIdx="2" presStyleCnt="7">
        <dgm:presLayoutVars>
          <dgm:bulletEnabled val="1"/>
        </dgm:presLayoutVars>
      </dgm:prSet>
      <dgm:spPr/>
    </dgm:pt>
    <dgm:pt modelId="{A83E0E0E-A44A-4FDA-AF7D-2D142DA50556}" type="pres">
      <dgm:prSet presAssocID="{ED76F75E-08D9-4978-8EA0-AEF76B60E3AC}" presName="sibTrans" presStyleCnt="0"/>
      <dgm:spPr/>
    </dgm:pt>
    <dgm:pt modelId="{16D3DFDB-1496-4898-8003-05F66D187634}" type="pres">
      <dgm:prSet presAssocID="{1B02534D-79E1-463E-9059-B7C9C90AF27F}" presName="node" presStyleLbl="node1" presStyleIdx="3" presStyleCnt="7">
        <dgm:presLayoutVars>
          <dgm:bulletEnabled val="1"/>
        </dgm:presLayoutVars>
      </dgm:prSet>
      <dgm:spPr/>
    </dgm:pt>
    <dgm:pt modelId="{514CEB99-8BD8-47B0-904D-5CE9E918A9DF}" type="pres">
      <dgm:prSet presAssocID="{C3F3B18E-D30A-476D-BD0A-FFF7CE705FDC}" presName="sibTrans" presStyleCnt="0"/>
      <dgm:spPr/>
    </dgm:pt>
    <dgm:pt modelId="{1F25C5BD-5C22-44F1-99D7-E7BC1895ACF4}" type="pres">
      <dgm:prSet presAssocID="{92979F79-83B1-44B7-8DCE-55AAE37089D1}" presName="node" presStyleLbl="node1" presStyleIdx="4" presStyleCnt="7">
        <dgm:presLayoutVars>
          <dgm:bulletEnabled val="1"/>
        </dgm:presLayoutVars>
      </dgm:prSet>
      <dgm:spPr/>
    </dgm:pt>
    <dgm:pt modelId="{6BDD495A-FE05-4B08-A98A-918DB58617DF}" type="pres">
      <dgm:prSet presAssocID="{C0443A12-43EB-4556-847C-B3618E254077}" presName="sibTrans" presStyleCnt="0"/>
      <dgm:spPr/>
    </dgm:pt>
    <dgm:pt modelId="{906E6ADB-3B31-44A2-AB9B-41C6F65B1DC1}" type="pres">
      <dgm:prSet presAssocID="{6A277B30-B2B9-46B2-89E6-E6D5785506D3}" presName="node" presStyleLbl="node1" presStyleIdx="5" presStyleCnt="7">
        <dgm:presLayoutVars>
          <dgm:bulletEnabled val="1"/>
        </dgm:presLayoutVars>
      </dgm:prSet>
      <dgm:spPr/>
    </dgm:pt>
    <dgm:pt modelId="{A7E0EA7D-40C6-484D-A5B5-EB5457EA4765}" type="pres">
      <dgm:prSet presAssocID="{C24732FA-28ED-410B-B5AB-76A5B706B411}" presName="sibTrans" presStyleCnt="0"/>
      <dgm:spPr/>
    </dgm:pt>
    <dgm:pt modelId="{F078A005-788D-473E-8700-E704C6C4B7C9}" type="pres">
      <dgm:prSet presAssocID="{921EEA86-F9BB-4C92-A204-AEF5B3124D7A}" presName="node" presStyleLbl="node1" presStyleIdx="6" presStyleCnt="7">
        <dgm:presLayoutVars>
          <dgm:bulletEnabled val="1"/>
        </dgm:presLayoutVars>
      </dgm:prSet>
      <dgm:spPr/>
    </dgm:pt>
  </dgm:ptLst>
  <dgm:cxnLst>
    <dgm:cxn modelId="{B34D9B04-D3CC-4295-B369-9D47A9FDFEBE}" type="presOf" srcId="{6A277B30-B2B9-46B2-89E6-E6D5785506D3}" destId="{906E6ADB-3B31-44A2-AB9B-41C6F65B1DC1}" srcOrd="0" destOrd="0" presId="urn:microsoft.com/office/officeart/2005/8/layout/default"/>
    <dgm:cxn modelId="{E5B0F42C-AAAD-4E60-BA76-BCD7853088E1}" type="presOf" srcId="{FECA3FBB-5C78-473D-804D-FED91BBECE57}" destId="{6553D0CD-6E36-4748-84F8-F796BF01AFC6}" srcOrd="0" destOrd="0" presId="urn:microsoft.com/office/officeart/2005/8/layout/default"/>
    <dgm:cxn modelId="{0C7C9A69-B975-41B7-BB68-EE567DE8F9D8}" srcId="{FECA3FBB-5C78-473D-804D-FED91BBECE57}" destId="{1B02534D-79E1-463E-9059-B7C9C90AF27F}" srcOrd="3" destOrd="0" parTransId="{3A187427-E761-4F0D-891B-065E00423340}" sibTransId="{C3F3B18E-D30A-476D-BD0A-FFF7CE705FDC}"/>
    <dgm:cxn modelId="{5B5AD06F-CF8B-4919-AC48-7133D187EE45}" srcId="{FECA3FBB-5C78-473D-804D-FED91BBECE57}" destId="{145FB61D-7138-4CEB-AC98-C8EB4A03CA7A}" srcOrd="1" destOrd="0" parTransId="{7FD91FA0-ECB5-4B77-A6EE-648D56D0E1C8}" sibTransId="{2D53C201-A9DE-481B-B8C7-5BF1EB6C0AE5}"/>
    <dgm:cxn modelId="{5614B382-F455-4EA5-9AA1-249F6561B73B}" srcId="{FECA3FBB-5C78-473D-804D-FED91BBECE57}" destId="{6A277B30-B2B9-46B2-89E6-E6D5785506D3}" srcOrd="5" destOrd="0" parTransId="{91AFABFB-5004-42A0-9D5F-DE5723C0F6AF}" sibTransId="{C24732FA-28ED-410B-B5AB-76A5B706B411}"/>
    <dgm:cxn modelId="{0D134184-8C8F-4AD5-B799-C5B4320E6032}" type="presOf" srcId="{92979F79-83B1-44B7-8DCE-55AAE37089D1}" destId="{1F25C5BD-5C22-44F1-99D7-E7BC1895ACF4}" srcOrd="0" destOrd="0" presId="urn:microsoft.com/office/officeart/2005/8/layout/default"/>
    <dgm:cxn modelId="{627215A4-4122-430F-8E30-89410B7DCBEB}" type="presOf" srcId="{3BCD74E0-19D3-4882-A162-F8CD70E090FD}" destId="{D9C496F6-7FDD-46D8-A810-E259426BB7AE}" srcOrd="0" destOrd="0" presId="urn:microsoft.com/office/officeart/2005/8/layout/default"/>
    <dgm:cxn modelId="{27ACB3A4-F9D8-4D36-8EE0-1A6A4BFC2B36}" type="presOf" srcId="{921EEA86-F9BB-4C92-A204-AEF5B3124D7A}" destId="{F078A005-788D-473E-8700-E704C6C4B7C9}" srcOrd="0" destOrd="0" presId="urn:microsoft.com/office/officeart/2005/8/layout/default"/>
    <dgm:cxn modelId="{298F36A5-119E-4C6B-BDD5-3E54D195A3A2}" type="presOf" srcId="{145FB61D-7138-4CEB-AC98-C8EB4A03CA7A}" destId="{1893EF01-B3F8-46D6-9543-B4494A5A4EBD}" srcOrd="0" destOrd="0" presId="urn:microsoft.com/office/officeart/2005/8/layout/default"/>
    <dgm:cxn modelId="{9E3BF2A5-B656-4562-B49C-95BEAB8826BC}" type="presOf" srcId="{1B02534D-79E1-463E-9059-B7C9C90AF27F}" destId="{16D3DFDB-1496-4898-8003-05F66D187634}" srcOrd="0" destOrd="0" presId="urn:microsoft.com/office/officeart/2005/8/layout/default"/>
    <dgm:cxn modelId="{AB9D23BD-A2A6-4EB5-B0EF-F4FA77719BAF}" srcId="{FECA3FBB-5C78-473D-804D-FED91BBECE57}" destId="{92979F79-83B1-44B7-8DCE-55AAE37089D1}" srcOrd="4" destOrd="0" parTransId="{2EAABC8C-BB10-4213-B624-20B2368EF41B}" sibTransId="{C0443A12-43EB-4556-847C-B3618E254077}"/>
    <dgm:cxn modelId="{257396CA-7504-4F9F-9600-41D323EEF7B1}" srcId="{FECA3FBB-5C78-473D-804D-FED91BBECE57}" destId="{921EEA86-F9BB-4C92-A204-AEF5B3124D7A}" srcOrd="6" destOrd="0" parTransId="{7DB16A9C-7C5D-4CBE-9982-B2498539963F}" sibTransId="{0279DAF0-4B87-4263-9AA7-94F9FA56A21A}"/>
    <dgm:cxn modelId="{82B822CB-9D99-463A-A549-832282B1A631}" srcId="{FECA3FBB-5C78-473D-804D-FED91BBECE57}" destId="{70080B95-97E8-4CD6-B381-F2FE111513B9}" srcOrd="0" destOrd="0" parTransId="{F93E5999-CB43-40FE-A9FF-A24E33BFE04D}" sibTransId="{B41CA1B1-3FFE-47C1-BC5D-B43B79DAE5BD}"/>
    <dgm:cxn modelId="{E4A4EDDE-6154-4AB2-938E-CAE02DCEF94F}" srcId="{FECA3FBB-5C78-473D-804D-FED91BBECE57}" destId="{3BCD74E0-19D3-4882-A162-F8CD70E090FD}" srcOrd="2" destOrd="0" parTransId="{F6E85E4C-D7D4-4428-8CD8-FEB482A98FB0}" sibTransId="{ED76F75E-08D9-4978-8EA0-AEF76B60E3AC}"/>
    <dgm:cxn modelId="{F970D9F5-0620-4E5A-AAEB-BC523A7126B0}" type="presOf" srcId="{70080B95-97E8-4CD6-B381-F2FE111513B9}" destId="{88B8BB4A-4C54-40E3-9DE5-A6403B0B5D3D}" srcOrd="0" destOrd="0" presId="urn:microsoft.com/office/officeart/2005/8/layout/default"/>
    <dgm:cxn modelId="{C21C4DE0-CE37-4F96-821F-48DD78872B59}" type="presParOf" srcId="{6553D0CD-6E36-4748-84F8-F796BF01AFC6}" destId="{88B8BB4A-4C54-40E3-9DE5-A6403B0B5D3D}" srcOrd="0" destOrd="0" presId="urn:microsoft.com/office/officeart/2005/8/layout/default"/>
    <dgm:cxn modelId="{6B6E317A-D490-461D-9E0F-A7BD897FF1C6}" type="presParOf" srcId="{6553D0CD-6E36-4748-84F8-F796BF01AFC6}" destId="{EB8ADF27-A929-4E63-92FC-E45DEF208CA0}" srcOrd="1" destOrd="0" presId="urn:microsoft.com/office/officeart/2005/8/layout/default"/>
    <dgm:cxn modelId="{08FF2043-9A9F-4352-88F2-AD92E16D3716}" type="presParOf" srcId="{6553D0CD-6E36-4748-84F8-F796BF01AFC6}" destId="{1893EF01-B3F8-46D6-9543-B4494A5A4EBD}" srcOrd="2" destOrd="0" presId="urn:microsoft.com/office/officeart/2005/8/layout/default"/>
    <dgm:cxn modelId="{A603542B-3694-43A2-89BA-B5BECFE8BF89}" type="presParOf" srcId="{6553D0CD-6E36-4748-84F8-F796BF01AFC6}" destId="{6406A22E-452F-45C6-9F46-6478342EF23E}" srcOrd="3" destOrd="0" presId="urn:microsoft.com/office/officeart/2005/8/layout/default"/>
    <dgm:cxn modelId="{9B5B0381-AE1A-48CB-A811-838018BE1E05}" type="presParOf" srcId="{6553D0CD-6E36-4748-84F8-F796BF01AFC6}" destId="{D9C496F6-7FDD-46D8-A810-E259426BB7AE}" srcOrd="4" destOrd="0" presId="urn:microsoft.com/office/officeart/2005/8/layout/default"/>
    <dgm:cxn modelId="{E8B30F5A-763D-4FCD-8390-A70A68A2C4D8}" type="presParOf" srcId="{6553D0CD-6E36-4748-84F8-F796BF01AFC6}" destId="{A83E0E0E-A44A-4FDA-AF7D-2D142DA50556}" srcOrd="5" destOrd="0" presId="urn:microsoft.com/office/officeart/2005/8/layout/default"/>
    <dgm:cxn modelId="{8BFD49A2-4E35-425F-A35B-C79B90A237CE}" type="presParOf" srcId="{6553D0CD-6E36-4748-84F8-F796BF01AFC6}" destId="{16D3DFDB-1496-4898-8003-05F66D187634}" srcOrd="6" destOrd="0" presId="urn:microsoft.com/office/officeart/2005/8/layout/default"/>
    <dgm:cxn modelId="{8295EB22-D4A2-4D62-9DBB-09AAE49C1A5B}" type="presParOf" srcId="{6553D0CD-6E36-4748-84F8-F796BF01AFC6}" destId="{514CEB99-8BD8-47B0-904D-5CE9E918A9DF}" srcOrd="7" destOrd="0" presId="urn:microsoft.com/office/officeart/2005/8/layout/default"/>
    <dgm:cxn modelId="{4A1AD5C8-052D-4141-B981-8AC5C893929B}" type="presParOf" srcId="{6553D0CD-6E36-4748-84F8-F796BF01AFC6}" destId="{1F25C5BD-5C22-44F1-99D7-E7BC1895ACF4}" srcOrd="8" destOrd="0" presId="urn:microsoft.com/office/officeart/2005/8/layout/default"/>
    <dgm:cxn modelId="{E42F295E-985A-4150-AD1F-8F7DFAE925B5}" type="presParOf" srcId="{6553D0CD-6E36-4748-84F8-F796BF01AFC6}" destId="{6BDD495A-FE05-4B08-A98A-918DB58617DF}" srcOrd="9" destOrd="0" presId="urn:microsoft.com/office/officeart/2005/8/layout/default"/>
    <dgm:cxn modelId="{EF64B102-0DB4-4338-B5EF-B9749677D87F}" type="presParOf" srcId="{6553D0CD-6E36-4748-84F8-F796BF01AFC6}" destId="{906E6ADB-3B31-44A2-AB9B-41C6F65B1DC1}" srcOrd="10" destOrd="0" presId="urn:microsoft.com/office/officeart/2005/8/layout/default"/>
    <dgm:cxn modelId="{A5914AFA-E82F-421D-A8BF-5A81F400BFBD}" type="presParOf" srcId="{6553D0CD-6E36-4748-84F8-F796BF01AFC6}" destId="{A7E0EA7D-40C6-484D-A5B5-EB5457EA4765}" srcOrd="11" destOrd="0" presId="urn:microsoft.com/office/officeart/2005/8/layout/default"/>
    <dgm:cxn modelId="{9800B76E-1F8C-4CD1-B628-27F0A5CE65D4}" type="presParOf" srcId="{6553D0CD-6E36-4748-84F8-F796BF01AFC6}" destId="{F078A005-788D-473E-8700-E704C6C4B7C9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E92FB9-C34C-4B15-AD1F-86B87E3353F3}">
      <dsp:nvSpPr>
        <dsp:cNvPr id="0" name=""/>
        <dsp:cNvSpPr/>
      </dsp:nvSpPr>
      <dsp:spPr>
        <a:xfrm>
          <a:off x="0" y="0"/>
          <a:ext cx="5392442" cy="8038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More than owning a business</a:t>
          </a:r>
        </a:p>
      </dsp:txBody>
      <dsp:txXfrm>
        <a:off x="23544" y="23544"/>
        <a:ext cx="4457081" cy="756779"/>
      </dsp:txXfrm>
    </dsp:sp>
    <dsp:sp modelId="{C4D58EF9-6639-4098-9A51-6C572B3973FF}">
      <dsp:nvSpPr>
        <dsp:cNvPr id="0" name=""/>
        <dsp:cNvSpPr/>
      </dsp:nvSpPr>
      <dsp:spPr>
        <a:xfrm>
          <a:off x="451617" y="950024"/>
          <a:ext cx="5392442" cy="803867"/>
        </a:xfrm>
        <a:prstGeom prst="roundRect">
          <a:avLst>
            <a:gd name="adj" fmla="val 10000"/>
          </a:avLst>
        </a:prstGeom>
        <a:solidFill>
          <a:schemeClr val="accent2">
            <a:hueOff val="-2550160"/>
            <a:satOff val="-3760"/>
            <a:lumOff val="-2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Creating value through ideas, gifts &amp; experiences</a:t>
          </a:r>
        </a:p>
      </dsp:txBody>
      <dsp:txXfrm>
        <a:off x="475161" y="973568"/>
        <a:ext cx="4371223" cy="756779"/>
      </dsp:txXfrm>
    </dsp:sp>
    <dsp:sp modelId="{B71A42AD-E5E2-44BE-ABD1-DA3CBAC0828A}">
      <dsp:nvSpPr>
        <dsp:cNvPr id="0" name=""/>
        <dsp:cNvSpPr/>
      </dsp:nvSpPr>
      <dsp:spPr>
        <a:xfrm>
          <a:off x="896493" y="1900049"/>
          <a:ext cx="5392442" cy="803867"/>
        </a:xfrm>
        <a:prstGeom prst="roundRect">
          <a:avLst>
            <a:gd name="adj" fmla="val 10000"/>
          </a:avLst>
        </a:prstGeom>
        <a:solidFill>
          <a:schemeClr val="accent2">
            <a:hueOff val="-5100320"/>
            <a:satOff val="-7520"/>
            <a:lumOff val="-5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Path: Employee → Self-employed → Business owner → Investor</a:t>
          </a:r>
        </a:p>
      </dsp:txBody>
      <dsp:txXfrm>
        <a:off x="920037" y="1923593"/>
        <a:ext cx="4377964" cy="756779"/>
      </dsp:txXfrm>
    </dsp:sp>
    <dsp:sp modelId="{E2420CE0-3F19-45AF-8FD9-9C6732C81E54}">
      <dsp:nvSpPr>
        <dsp:cNvPr id="0" name=""/>
        <dsp:cNvSpPr/>
      </dsp:nvSpPr>
      <dsp:spPr>
        <a:xfrm>
          <a:off x="1348110" y="2850073"/>
          <a:ext cx="5392442" cy="803867"/>
        </a:xfrm>
        <a:prstGeom prst="roundRect">
          <a:avLst>
            <a:gd name="adj" fmla="val 10000"/>
          </a:avLst>
        </a:prstGeom>
        <a:solidFill>
          <a:schemeClr val="accent2">
            <a:hueOff val="-7650481"/>
            <a:satOff val="-11280"/>
            <a:lumOff val="-78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Entrepreneurs create jobs, share knowledge &amp; change lives</a:t>
          </a:r>
        </a:p>
      </dsp:txBody>
      <dsp:txXfrm>
        <a:off x="1371654" y="2873617"/>
        <a:ext cx="4371223" cy="756779"/>
      </dsp:txXfrm>
    </dsp:sp>
    <dsp:sp modelId="{E235383F-ED7D-4BFC-8A37-F12E62D632A0}">
      <dsp:nvSpPr>
        <dsp:cNvPr id="0" name=""/>
        <dsp:cNvSpPr/>
      </dsp:nvSpPr>
      <dsp:spPr>
        <a:xfrm>
          <a:off x="4869928" y="615689"/>
          <a:ext cx="522513" cy="52251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4987493" y="615689"/>
        <a:ext cx="287383" cy="393191"/>
      </dsp:txXfrm>
    </dsp:sp>
    <dsp:sp modelId="{8355074C-01BD-4691-B094-59A46DB08B24}">
      <dsp:nvSpPr>
        <dsp:cNvPr id="0" name=""/>
        <dsp:cNvSpPr/>
      </dsp:nvSpPr>
      <dsp:spPr>
        <a:xfrm>
          <a:off x="5321545" y="1565713"/>
          <a:ext cx="522513" cy="52251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3868349"/>
            <a:satOff val="-7768"/>
            <a:lumOff val="-421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3868349"/>
              <a:satOff val="-7768"/>
              <a:lumOff val="-4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439110" y="1565713"/>
        <a:ext cx="287383" cy="393191"/>
      </dsp:txXfrm>
    </dsp:sp>
    <dsp:sp modelId="{9C9A2892-26DE-4F62-B453-D2782495281A}">
      <dsp:nvSpPr>
        <dsp:cNvPr id="0" name=""/>
        <dsp:cNvSpPr/>
      </dsp:nvSpPr>
      <dsp:spPr>
        <a:xfrm>
          <a:off x="5766422" y="2515738"/>
          <a:ext cx="522513" cy="52251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7736698"/>
            <a:satOff val="-15537"/>
            <a:lumOff val="-842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-7736698"/>
              <a:satOff val="-15537"/>
              <a:lumOff val="-8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883987" y="2515738"/>
        <a:ext cx="287383" cy="393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291CD-21C0-467A-8714-7E46E09B3C04}">
      <dsp:nvSpPr>
        <dsp:cNvPr id="0" name=""/>
        <dsp:cNvSpPr/>
      </dsp:nvSpPr>
      <dsp:spPr>
        <a:xfrm>
          <a:off x="633243" y="2281"/>
          <a:ext cx="2280860" cy="13685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Purpose = Doing what you are uniquely called to do</a:t>
          </a:r>
        </a:p>
      </dsp:txBody>
      <dsp:txXfrm>
        <a:off x="673325" y="42363"/>
        <a:ext cx="2200696" cy="1288352"/>
      </dsp:txXfrm>
    </dsp:sp>
    <dsp:sp modelId="{BB524364-D401-47E1-A63D-C90220E00A2C}">
      <dsp:nvSpPr>
        <dsp:cNvPr id="0" name=""/>
        <dsp:cNvSpPr/>
      </dsp:nvSpPr>
      <dsp:spPr>
        <a:xfrm>
          <a:off x="3114820" y="403713"/>
          <a:ext cx="483542" cy="5656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114820" y="516844"/>
        <a:ext cx="338479" cy="339391"/>
      </dsp:txXfrm>
    </dsp:sp>
    <dsp:sp modelId="{189FDE64-9C6D-4E6D-9208-9B8693331925}">
      <dsp:nvSpPr>
        <dsp:cNvPr id="0" name=""/>
        <dsp:cNvSpPr/>
      </dsp:nvSpPr>
      <dsp:spPr>
        <a:xfrm>
          <a:off x="3826448" y="2281"/>
          <a:ext cx="2280860" cy="13685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Example: Fish in water, Trees in soil, Eagles in the sky</a:t>
          </a:r>
        </a:p>
      </dsp:txBody>
      <dsp:txXfrm>
        <a:off x="3866530" y="42363"/>
        <a:ext cx="2200696" cy="1288352"/>
      </dsp:txXfrm>
    </dsp:sp>
    <dsp:sp modelId="{75F256D8-55EA-436F-9DF0-C7985C14304A}">
      <dsp:nvSpPr>
        <dsp:cNvPr id="0" name=""/>
        <dsp:cNvSpPr/>
      </dsp:nvSpPr>
      <dsp:spPr>
        <a:xfrm rot="5400000">
          <a:off x="4725107" y="1530458"/>
          <a:ext cx="483542" cy="5656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-5400000">
        <a:off x="4797183" y="1571514"/>
        <a:ext cx="339391" cy="338479"/>
      </dsp:txXfrm>
    </dsp:sp>
    <dsp:sp modelId="{C5B2A038-4359-4AF6-8B05-308F3871AD2E}">
      <dsp:nvSpPr>
        <dsp:cNvPr id="0" name=""/>
        <dsp:cNvSpPr/>
      </dsp:nvSpPr>
      <dsp:spPr>
        <a:xfrm>
          <a:off x="3826448" y="2283142"/>
          <a:ext cx="2280860" cy="13685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True Freedom = Joyfully fulfilling purpose without limits</a:t>
          </a:r>
        </a:p>
      </dsp:txBody>
      <dsp:txXfrm>
        <a:off x="3866530" y="2323224"/>
        <a:ext cx="2200696" cy="1288352"/>
      </dsp:txXfrm>
    </dsp:sp>
    <dsp:sp modelId="{FC1B8744-3653-4B7A-8B15-C84BC33522D2}">
      <dsp:nvSpPr>
        <dsp:cNvPr id="0" name=""/>
        <dsp:cNvSpPr/>
      </dsp:nvSpPr>
      <dsp:spPr>
        <a:xfrm rot="10800000">
          <a:off x="3142190" y="2684574"/>
          <a:ext cx="483542" cy="5656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3287253" y="2797705"/>
        <a:ext cx="338479" cy="339391"/>
      </dsp:txXfrm>
    </dsp:sp>
    <dsp:sp modelId="{D3B4B8A0-53F0-4C74-B967-8C33A15AFCFA}">
      <dsp:nvSpPr>
        <dsp:cNvPr id="0" name=""/>
        <dsp:cNvSpPr/>
      </dsp:nvSpPr>
      <dsp:spPr>
        <a:xfrm>
          <a:off x="633243" y="2283142"/>
          <a:ext cx="2280860" cy="136851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Stir up the gift, multiply it, replenish it, master it</a:t>
          </a:r>
        </a:p>
      </dsp:txBody>
      <dsp:txXfrm>
        <a:off x="673325" y="2323224"/>
        <a:ext cx="2200696" cy="12883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8BB4A-4C54-40E3-9DE5-A6403B0B5D3D}">
      <dsp:nvSpPr>
        <dsp:cNvPr id="0" name=""/>
        <dsp:cNvSpPr/>
      </dsp:nvSpPr>
      <dsp:spPr>
        <a:xfrm>
          <a:off x="278099" y="2627"/>
          <a:ext cx="1886183" cy="1131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Discover your gift → Develop it → Multiply it</a:t>
          </a:r>
        </a:p>
      </dsp:txBody>
      <dsp:txXfrm>
        <a:off x="278099" y="2627"/>
        <a:ext cx="1886183" cy="1131709"/>
      </dsp:txXfrm>
    </dsp:sp>
    <dsp:sp modelId="{1893EF01-B3F8-46D6-9543-B4494A5A4EBD}">
      <dsp:nvSpPr>
        <dsp:cNvPr id="0" name=""/>
        <dsp:cNvSpPr/>
      </dsp:nvSpPr>
      <dsp:spPr>
        <a:xfrm>
          <a:off x="2352900" y="2627"/>
          <a:ext cx="1886183" cy="1131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 Start small NOW: sell, create, solve problems</a:t>
          </a:r>
        </a:p>
      </dsp:txBody>
      <dsp:txXfrm>
        <a:off x="2352900" y="2627"/>
        <a:ext cx="1886183" cy="1131709"/>
      </dsp:txXfrm>
    </dsp:sp>
    <dsp:sp modelId="{D9C496F6-7FDD-46D8-A810-E259426BB7AE}">
      <dsp:nvSpPr>
        <dsp:cNvPr id="0" name=""/>
        <dsp:cNvSpPr/>
      </dsp:nvSpPr>
      <dsp:spPr>
        <a:xfrm>
          <a:off x="4427702" y="2627"/>
          <a:ext cx="1886183" cy="1131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Seek mentors and opportunities to learn</a:t>
          </a:r>
        </a:p>
      </dsp:txBody>
      <dsp:txXfrm>
        <a:off x="4427702" y="2627"/>
        <a:ext cx="1886183" cy="1131709"/>
      </dsp:txXfrm>
    </dsp:sp>
    <dsp:sp modelId="{16D3DFDB-1496-4898-8003-05F66D187634}">
      <dsp:nvSpPr>
        <dsp:cNvPr id="0" name=""/>
        <dsp:cNvSpPr/>
      </dsp:nvSpPr>
      <dsp:spPr>
        <a:xfrm>
          <a:off x="278099" y="1322956"/>
          <a:ext cx="1886183" cy="1131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Repeat after me:</a:t>
          </a:r>
        </a:p>
      </dsp:txBody>
      <dsp:txXfrm>
        <a:off x="278099" y="1322956"/>
        <a:ext cx="1886183" cy="1131709"/>
      </dsp:txXfrm>
    </dsp:sp>
    <dsp:sp modelId="{1F25C5BD-5C22-44F1-99D7-E7BC1895ACF4}">
      <dsp:nvSpPr>
        <dsp:cNvPr id="0" name=""/>
        <dsp:cNvSpPr/>
      </dsp:nvSpPr>
      <dsp:spPr>
        <a:xfrm>
          <a:off x="2352900" y="1322956"/>
          <a:ext cx="1886183" cy="1131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👉 I am a CEO.</a:t>
          </a:r>
        </a:p>
      </dsp:txBody>
      <dsp:txXfrm>
        <a:off x="2352900" y="1322956"/>
        <a:ext cx="1886183" cy="1131709"/>
      </dsp:txXfrm>
    </dsp:sp>
    <dsp:sp modelId="{906E6ADB-3B31-44A2-AB9B-41C6F65B1DC1}">
      <dsp:nvSpPr>
        <dsp:cNvPr id="0" name=""/>
        <dsp:cNvSpPr/>
      </dsp:nvSpPr>
      <dsp:spPr>
        <a:xfrm>
          <a:off x="4427702" y="1322956"/>
          <a:ext cx="1886183" cy="1131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👉 I am full of purpose.</a:t>
          </a:r>
        </a:p>
      </dsp:txBody>
      <dsp:txXfrm>
        <a:off x="4427702" y="1322956"/>
        <a:ext cx="1886183" cy="1131709"/>
      </dsp:txXfrm>
    </dsp:sp>
    <dsp:sp modelId="{F078A005-788D-473E-8700-E704C6C4B7C9}">
      <dsp:nvSpPr>
        <dsp:cNvPr id="0" name=""/>
        <dsp:cNvSpPr/>
      </dsp:nvSpPr>
      <dsp:spPr>
        <a:xfrm>
          <a:off x="2352900" y="2643284"/>
          <a:ext cx="1886183" cy="1131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👉 I am created for freedom.</a:t>
          </a:r>
        </a:p>
      </dsp:txBody>
      <dsp:txXfrm>
        <a:off x="2352900" y="2643284"/>
        <a:ext cx="1886183" cy="1131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2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0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4452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89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6307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8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3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7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6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5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1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5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92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3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6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03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A317EBE3-FF86-4DA1-BC9A-331F7F214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cxnSp>
        <p:nvCxnSpPr>
          <p:cNvPr id="28" name="Straight Connector 11">
            <a:extLst>
              <a:ext uri="{FF2B5EF4-FFF2-40B4-BE49-F238E27FC236}">
                <a16:creationId xmlns:a16="http://schemas.microsoft.com/office/drawing/2014/main" id="{34D43EC1-35FA-4FC3-8526-F655CEB09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71831"/>
            <a:ext cx="0" cy="320040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13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507495" y="0"/>
            <a:ext cx="4632727" cy="6853245"/>
            <a:chOff x="2487613" y="285750"/>
            <a:chExt cx="2428876" cy="5654676"/>
          </a:xfrm>
          <a:solidFill>
            <a:schemeClr val="bg1">
              <a:lumMod val="95000"/>
              <a:lumOff val="5000"/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65994" y="1318591"/>
            <a:ext cx="4411651" cy="42208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800">
                <a:solidFill>
                  <a:schemeClr val="tx1"/>
                </a:solidFill>
              </a:rPr>
              <a:t>Entrepreneurship:</a:t>
            </a:r>
          </a:p>
          <a:p>
            <a:pPr>
              <a:lnSpc>
                <a:spcPct val="90000"/>
              </a:lnSpc>
            </a:pPr>
            <a:r>
              <a:rPr lang="en-US" sz="3800">
                <a:solidFill>
                  <a:schemeClr val="tx1"/>
                </a:solidFill>
              </a:rPr>
              <a:t>The New Path to Purpose and Freedom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639" y="804334"/>
            <a:ext cx="2373486" cy="5249332"/>
          </a:xfrm>
        </p:spPr>
        <p:txBody>
          <a:bodyPr anchor="ctr">
            <a:normAutofit/>
          </a:bodyPr>
          <a:lstStyle/>
          <a:p>
            <a:pPr algn="r"/>
            <a:r>
              <a:rPr lang="en-US">
                <a:solidFill>
                  <a:schemeClr val="tx1"/>
                </a:solidFill>
              </a:rPr>
              <a:t>Young CEO Masterclass</a:t>
            </a:r>
          </a:p>
          <a:p>
            <a:pPr algn="r"/>
            <a:r>
              <a:rPr lang="en-US">
                <a:solidFill>
                  <a:schemeClr val="tx1"/>
                </a:solidFill>
              </a:rPr>
              <a:t>by Vera Sompon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About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Vera Sompon – CEO in diverse businesses</a:t>
            </a:r>
          </a:p>
          <a:p>
            <a:r>
              <a:rPr dirty="0"/>
              <a:t>Lecturer at universities &amp; training centers</a:t>
            </a:r>
          </a:p>
          <a:p>
            <a:r>
              <a:rPr dirty="0"/>
              <a:t> Politician &amp; Minister of the Gospel</a:t>
            </a:r>
          </a:p>
          <a:p>
            <a:endParaRPr dirty="0"/>
          </a:p>
          <a:p>
            <a:r>
              <a:rPr dirty="0"/>
              <a:t>💡 Why I'm here: If I knew at 16 what I know now,</a:t>
            </a:r>
          </a:p>
          <a:p>
            <a:r>
              <a:rPr dirty="0"/>
              <a:t>I could have been a billionaire earlier.</a:t>
            </a:r>
          </a:p>
          <a:p>
            <a:r>
              <a:rPr dirty="0"/>
              <a:t>God has no respect of age, gender, or origin!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A60F59-CC8F-44DB-B57D-EBA0C3A9E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6172" y="624110"/>
            <a:ext cx="7284749" cy="1280890"/>
          </a:xfrm>
        </p:spPr>
        <p:txBody>
          <a:bodyPr>
            <a:normAutofit/>
          </a:bodyPr>
          <a:lstStyle/>
          <a:p>
            <a:r>
              <a:t>What is Entrepreneurship?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235451-0514-46C2-AC4E-7D2141B34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0CA83327-46BA-4C48-9DD0-FE3331ED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3141" y="714375"/>
            <a:ext cx="1191394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e-DE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9468DDB-DBD2-77FE-FFBA-96EFFDDCC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869009"/>
              </p:ext>
            </p:extLst>
          </p:nvPr>
        </p:nvGraphicFramePr>
        <p:xfrm>
          <a:off x="1346172" y="2222983"/>
          <a:ext cx="6740553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A60F59-CC8F-44DB-B57D-EBA0C3A9E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6172" y="624110"/>
            <a:ext cx="7284749" cy="1280890"/>
          </a:xfrm>
        </p:spPr>
        <p:txBody>
          <a:bodyPr>
            <a:normAutofit/>
          </a:bodyPr>
          <a:lstStyle/>
          <a:p>
            <a:r>
              <a:t>Purpose &amp; Freedom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235451-0514-46C2-AC4E-7D2141B34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0CA83327-46BA-4C48-9DD0-FE3331ED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3141" y="714375"/>
            <a:ext cx="1191394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e-DE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6E9E6D9-0376-D95B-C49C-07F5F004E2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641817"/>
              </p:ext>
            </p:extLst>
          </p:nvPr>
        </p:nvGraphicFramePr>
        <p:xfrm>
          <a:off x="1346172" y="2222983"/>
          <a:ext cx="6740553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6AFD431-09B7-42CA-BF39-9FE5DBE5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711C96E-3D2D-48C8-AAB9-C1CB02D1D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507495" y="0"/>
            <a:ext cx="4632727" cy="6853245"/>
            <a:chOff x="2487613" y="285750"/>
            <a:chExt cx="2428876" cy="5654676"/>
          </a:xfrm>
          <a:solidFill>
            <a:schemeClr val="accent1">
              <a:alpha val="30000"/>
            </a:schemeClr>
          </a:solidFill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0D18AF42-7CD5-4754-91D4-1BE53B5D1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A28C8F1A-9407-4D67-8250-D8923BC6D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5CE0A2B0-F7F1-442C-A287-CD6F729E2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9E69CFA3-AE12-4EAF-A3A1-564BEEFEF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ECB64037-2AE8-4CA9-AD8E-7ACC8618F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8D319B10-EE8E-453F-A137-D7EEFA208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3283F486-509C-4A42-8EED-794A991D2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EBBFBB12-E756-4386-9C17-CA5743838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7ADD0E7E-F4A6-4B3F-8A2F-BCBFAFBA2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C19FCFB7-5E71-4197-8EC7-2ACB6DB02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EAA533FE-4903-48DD-A921-421A9C44AF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54CC5D8E-0D6C-4021-B84E-5D6182C0E1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9817" y="1159566"/>
            <a:ext cx="2747204" cy="4568264"/>
          </a:xfrm>
        </p:spPr>
        <p:txBody>
          <a:bodyPr anchor="ctr">
            <a:normAutofit/>
          </a:bodyPr>
          <a:lstStyle/>
          <a:p>
            <a:r>
              <a:rPr lang="de-DE">
                <a:solidFill>
                  <a:schemeClr val="tx1"/>
                </a:solidFill>
              </a:rPr>
              <a:t>The Power of Circles</a:t>
            </a:r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E7D63BAB-D0DB-4F66-92F9-4D2E0A2E5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643468"/>
            <a:ext cx="5670183" cy="5571066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82" y="1286934"/>
            <a:ext cx="3969327" cy="428413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dirty="0" err="1">
                <a:solidFill>
                  <a:srgbClr val="FFFFFF"/>
                </a:solidFill>
              </a:rPr>
              <a:t>Inner</a:t>
            </a:r>
            <a:r>
              <a:rPr lang="de-DE" dirty="0">
                <a:solidFill>
                  <a:srgbClr val="FFFFFF"/>
                </a:solidFill>
              </a:rPr>
              <a:t> Circle: Pastor, Business </a:t>
            </a:r>
            <a:r>
              <a:rPr lang="de-DE" dirty="0" err="1">
                <a:solidFill>
                  <a:srgbClr val="FFFFFF"/>
                </a:solidFill>
              </a:rPr>
              <a:t>coach</a:t>
            </a:r>
            <a:r>
              <a:rPr lang="de-DE" dirty="0">
                <a:solidFill>
                  <a:srgbClr val="FFFFFF"/>
                </a:solidFill>
              </a:rPr>
              <a:t>, </a:t>
            </a:r>
            <a:r>
              <a:rPr lang="de-DE" dirty="0" err="1">
                <a:solidFill>
                  <a:srgbClr val="FFFFFF"/>
                </a:solidFill>
              </a:rPr>
              <a:t>Doctor</a:t>
            </a:r>
            <a:r>
              <a:rPr lang="de-DE" dirty="0">
                <a:solidFill>
                  <a:srgbClr val="FFFFFF"/>
                </a:solidFill>
              </a:rPr>
              <a:t>, Financial </a:t>
            </a:r>
            <a:r>
              <a:rPr lang="de-DE" dirty="0" err="1">
                <a:solidFill>
                  <a:srgbClr val="FFFFFF"/>
                </a:solidFill>
              </a:rPr>
              <a:t>coach</a:t>
            </a:r>
            <a:r>
              <a:rPr lang="de-DE" dirty="0">
                <a:solidFill>
                  <a:srgbClr val="FFFFFF"/>
                </a:solidFill>
              </a:rPr>
              <a:t>, </a:t>
            </a:r>
            <a:r>
              <a:rPr lang="de-DE" dirty="0" err="1">
                <a:solidFill>
                  <a:srgbClr val="FFFFFF"/>
                </a:solidFill>
              </a:rPr>
              <a:t>Psychologist</a:t>
            </a:r>
            <a:r>
              <a:rPr lang="de-DE" dirty="0">
                <a:solidFill>
                  <a:srgbClr val="FFFFFF"/>
                </a:solidFill>
              </a:rPr>
              <a:t>, </a:t>
            </a:r>
            <a:r>
              <a:rPr lang="de-DE" dirty="0" err="1">
                <a:solidFill>
                  <a:srgbClr val="FFFFFF"/>
                </a:solidFill>
              </a:rPr>
              <a:t>Lawyer</a:t>
            </a:r>
            <a:endParaRPr lang="de-DE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de-DE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FFFFFF"/>
                </a:solidFill>
              </a:rPr>
              <a:t>Second Circle: Positive </a:t>
            </a:r>
            <a:r>
              <a:rPr lang="de-DE" dirty="0" err="1">
                <a:solidFill>
                  <a:srgbClr val="FFFFFF"/>
                </a:solidFill>
              </a:rPr>
              <a:t>family</a:t>
            </a:r>
            <a:r>
              <a:rPr lang="de-DE" dirty="0">
                <a:solidFill>
                  <a:srgbClr val="FFFFFF"/>
                </a:solidFill>
              </a:rPr>
              <a:t> &amp; </a:t>
            </a:r>
            <a:r>
              <a:rPr lang="de-DE" dirty="0" err="1">
                <a:solidFill>
                  <a:srgbClr val="FFFFFF"/>
                </a:solidFill>
              </a:rPr>
              <a:t>close</a:t>
            </a:r>
            <a:r>
              <a:rPr lang="de-DE" dirty="0">
                <a:solidFill>
                  <a:srgbClr val="FFFFFF"/>
                </a:solidFill>
              </a:rPr>
              <a:t> </a:t>
            </a:r>
            <a:r>
              <a:rPr lang="de-DE" dirty="0" err="1">
                <a:solidFill>
                  <a:srgbClr val="FFFFFF"/>
                </a:solidFill>
              </a:rPr>
              <a:t>friends</a:t>
            </a:r>
            <a:endParaRPr lang="de-DE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de-DE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FFFFFF"/>
                </a:solidFill>
              </a:rPr>
              <a:t>Outer Circle: </a:t>
            </a:r>
            <a:r>
              <a:rPr lang="de-DE" dirty="0" err="1">
                <a:solidFill>
                  <a:srgbClr val="FFFFFF"/>
                </a:solidFill>
              </a:rPr>
              <a:t>Acquaintances</a:t>
            </a:r>
            <a:r>
              <a:rPr lang="de-DE" dirty="0">
                <a:solidFill>
                  <a:srgbClr val="FFFFFF"/>
                </a:solidFill>
              </a:rPr>
              <a:t>, </a:t>
            </a:r>
            <a:r>
              <a:rPr lang="de-DE" dirty="0" err="1">
                <a:solidFill>
                  <a:srgbClr val="FFFFFF"/>
                </a:solidFill>
              </a:rPr>
              <a:t>critics</a:t>
            </a:r>
            <a:r>
              <a:rPr lang="de-DE" dirty="0">
                <a:solidFill>
                  <a:srgbClr val="FFFFFF"/>
                </a:solidFill>
              </a:rPr>
              <a:t> &amp; </a:t>
            </a:r>
            <a:r>
              <a:rPr lang="de-DE" dirty="0" err="1">
                <a:solidFill>
                  <a:srgbClr val="FFFFFF"/>
                </a:solidFill>
              </a:rPr>
              <a:t>cheerleaders</a:t>
            </a:r>
            <a:endParaRPr lang="de-DE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de-DE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FFFFFF"/>
                </a:solidFill>
              </a:rPr>
              <a:t>👉 Show </a:t>
            </a:r>
            <a:r>
              <a:rPr lang="de-DE" dirty="0" err="1">
                <a:solidFill>
                  <a:srgbClr val="FFFFFF"/>
                </a:solidFill>
              </a:rPr>
              <a:t>me</a:t>
            </a:r>
            <a:r>
              <a:rPr lang="de-DE" dirty="0">
                <a:solidFill>
                  <a:srgbClr val="FFFFFF"/>
                </a:solidFill>
              </a:rPr>
              <a:t> your </a:t>
            </a:r>
            <a:r>
              <a:rPr lang="de-DE" dirty="0" err="1">
                <a:solidFill>
                  <a:srgbClr val="FFFFFF"/>
                </a:solidFill>
              </a:rPr>
              <a:t>circle</a:t>
            </a:r>
            <a:r>
              <a:rPr lang="de-DE" dirty="0">
                <a:solidFill>
                  <a:srgbClr val="FFFFFF"/>
                </a:solidFill>
              </a:rPr>
              <a:t>, and </a:t>
            </a:r>
            <a:r>
              <a:rPr lang="de-DE" dirty="0" err="1">
                <a:solidFill>
                  <a:srgbClr val="FFFFFF"/>
                </a:solidFill>
              </a:rPr>
              <a:t>I’ll</a:t>
            </a:r>
            <a:r>
              <a:rPr lang="de-DE" dirty="0">
                <a:solidFill>
                  <a:srgbClr val="FFFFFF"/>
                </a:solidFill>
              </a:rPr>
              <a:t> </a:t>
            </a:r>
            <a:r>
              <a:rPr lang="de-DE" dirty="0" err="1">
                <a:solidFill>
                  <a:srgbClr val="FFFFFF"/>
                </a:solidFill>
              </a:rPr>
              <a:t>show</a:t>
            </a:r>
            <a:r>
              <a:rPr lang="de-DE" dirty="0">
                <a:solidFill>
                  <a:srgbClr val="FFFFFF"/>
                </a:solidFill>
              </a:rPr>
              <a:t> you your </a:t>
            </a:r>
            <a:r>
              <a:rPr lang="de-DE" dirty="0" err="1">
                <a:solidFill>
                  <a:srgbClr val="FFFFFF"/>
                </a:solidFill>
              </a:rPr>
              <a:t>future</a:t>
            </a:r>
            <a:r>
              <a:rPr lang="de-DE" dirty="0">
                <a:solidFill>
                  <a:srgbClr val="FFFFFF"/>
                </a:solidFill>
              </a:rPr>
              <a:t>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Call to Action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69ABA86-F3DB-8642-F158-00BB6E397E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37205"/>
              </p:ext>
            </p:extLst>
          </p:nvPr>
        </p:nvGraphicFramePr>
        <p:xfrm>
          <a:off x="1942415" y="2133600"/>
          <a:ext cx="6591985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258</Words>
  <Application>Microsoft Office PowerPoint</Application>
  <PresentationFormat>Bildschirmpräsentation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Fetzen</vt:lpstr>
      <vt:lpstr>Entrepreneurship: The New Path to Purpose and Freedom</vt:lpstr>
      <vt:lpstr>About Me</vt:lpstr>
      <vt:lpstr>What is Entrepreneurship?</vt:lpstr>
      <vt:lpstr>Purpose &amp; Freedom</vt:lpstr>
      <vt:lpstr>The Power of Circles</vt:lpstr>
      <vt:lpstr>Call to Action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Vera Sompon</dc:creator>
  <cp:keywords/>
  <dc:description>generated using python-pptx</dc:description>
  <cp:lastModifiedBy>Vera Sompon</cp:lastModifiedBy>
  <cp:revision>2</cp:revision>
  <dcterms:created xsi:type="dcterms:W3CDTF">2013-01-27T09:14:16Z</dcterms:created>
  <dcterms:modified xsi:type="dcterms:W3CDTF">2025-08-28T10:29:03Z</dcterms:modified>
  <cp:category/>
</cp:coreProperties>
</file>